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theme/theme4.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292" r:id="rId4"/>
    <p:sldMasterId id="2147484321" r:id="rId5"/>
    <p:sldMasterId id="2147483674" r:id="rId6"/>
    <p:sldMasterId id="2147484042" r:id="rId7"/>
    <p:sldMasterId id="2147484338" r:id="rId8"/>
  </p:sldMasterIdLst>
  <p:notesMasterIdLst>
    <p:notesMasterId r:id="rId42"/>
  </p:notesMasterIdLst>
  <p:handoutMasterIdLst>
    <p:handoutMasterId r:id="rId43"/>
  </p:handoutMasterIdLst>
  <p:sldIdLst>
    <p:sldId id="330" r:id="rId9"/>
    <p:sldId id="438" r:id="rId10"/>
    <p:sldId id="439" r:id="rId11"/>
    <p:sldId id="442" r:id="rId12"/>
    <p:sldId id="478" r:id="rId13"/>
    <p:sldId id="459" r:id="rId14"/>
    <p:sldId id="444" r:id="rId15"/>
    <p:sldId id="446" r:id="rId16"/>
    <p:sldId id="445" r:id="rId17"/>
    <p:sldId id="479" r:id="rId18"/>
    <p:sldId id="484" r:id="rId19"/>
    <p:sldId id="460" r:id="rId20"/>
    <p:sldId id="490" r:id="rId21"/>
    <p:sldId id="461" r:id="rId22"/>
    <p:sldId id="463" r:id="rId23"/>
    <p:sldId id="498" r:id="rId24"/>
    <p:sldId id="467" r:id="rId25"/>
    <p:sldId id="466" r:id="rId26"/>
    <p:sldId id="470" r:id="rId27"/>
    <p:sldId id="473" r:id="rId28"/>
    <p:sldId id="475" r:id="rId29"/>
    <p:sldId id="474" r:id="rId30"/>
    <p:sldId id="477" r:id="rId31"/>
    <p:sldId id="497" r:id="rId32"/>
    <p:sldId id="476" r:id="rId33"/>
    <p:sldId id="491" r:id="rId34"/>
    <p:sldId id="494" r:id="rId35"/>
    <p:sldId id="492" r:id="rId36"/>
    <p:sldId id="493" r:id="rId37"/>
    <p:sldId id="489" r:id="rId38"/>
    <p:sldId id="387" r:id="rId39"/>
    <p:sldId id="430" r:id="rId40"/>
    <p:sldId id="436" r:id="rId41"/>
  </p:sldIdLst>
  <p:sldSz cx="9144000" cy="6858000" type="screen4x3"/>
  <p:notesSz cx="6954838" cy="9240838"/>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pitchFamily="34"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pitchFamily="34"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pitchFamily="34"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pitchFamily="34" charset="0"/>
        <a:ea typeface="ＭＳ Ｐゴシック"/>
        <a:cs typeface="ＭＳ Ｐゴシック"/>
      </a:defRPr>
    </a:lvl5pPr>
    <a:lvl6pPr marL="2286000" algn="l" defTabSz="914400" rtl="0" eaLnBrk="1" latinLnBrk="0" hangingPunct="1">
      <a:defRPr sz="2400" kern="1200">
        <a:solidFill>
          <a:schemeClr val="tx1"/>
        </a:solidFill>
        <a:latin typeface="Arial" pitchFamily="34" charset="0"/>
        <a:ea typeface="ＭＳ Ｐゴシック"/>
        <a:cs typeface="ＭＳ Ｐゴシック"/>
      </a:defRPr>
    </a:lvl6pPr>
    <a:lvl7pPr marL="2743200" algn="l" defTabSz="914400" rtl="0" eaLnBrk="1" latinLnBrk="0" hangingPunct="1">
      <a:defRPr sz="2400" kern="1200">
        <a:solidFill>
          <a:schemeClr val="tx1"/>
        </a:solidFill>
        <a:latin typeface="Arial" pitchFamily="34" charset="0"/>
        <a:ea typeface="ＭＳ Ｐゴシック"/>
        <a:cs typeface="ＭＳ Ｐゴシック"/>
      </a:defRPr>
    </a:lvl7pPr>
    <a:lvl8pPr marL="3200400" algn="l" defTabSz="914400" rtl="0" eaLnBrk="1" latinLnBrk="0" hangingPunct="1">
      <a:defRPr sz="2400" kern="1200">
        <a:solidFill>
          <a:schemeClr val="tx1"/>
        </a:solidFill>
        <a:latin typeface="Arial" pitchFamily="34" charset="0"/>
        <a:ea typeface="ＭＳ Ｐゴシック"/>
        <a:cs typeface="ＭＳ Ｐゴシック"/>
      </a:defRPr>
    </a:lvl8pPr>
    <a:lvl9pPr marL="3657600" algn="l" defTabSz="914400" rtl="0" eaLnBrk="1" latinLnBrk="0" hangingPunct="1">
      <a:defRPr sz="2400" kern="1200">
        <a:solidFill>
          <a:schemeClr val="tx1"/>
        </a:solidFill>
        <a:latin typeface="Arial" pitchFamily="34" charset="0"/>
        <a:ea typeface="ＭＳ Ｐゴシック"/>
        <a:cs typeface="ＭＳ Ｐゴシック"/>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guide id="3" orient="horz" pos="2911">
          <p15:clr>
            <a:srgbClr val="A4A3A4"/>
          </p15:clr>
        </p15:guide>
        <p15:guide id="4" pos="219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49494"/>
    <a:srgbClr val="2E4488"/>
    <a:srgbClr val="000000"/>
    <a:srgbClr val="FDB813"/>
    <a:srgbClr val="FFC425"/>
    <a:srgbClr val="008080"/>
    <a:srgbClr val="E1E1E1"/>
    <a:srgbClr val="4E6128"/>
    <a:srgbClr val="FF8B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21" autoAdjust="0"/>
    <p:restoredTop sz="81818" autoAdjust="0"/>
  </p:normalViewPr>
  <p:slideViewPr>
    <p:cSldViewPr snapToGrid="0">
      <p:cViewPr varScale="1">
        <p:scale>
          <a:sx n="91" d="100"/>
          <a:sy n="91" d="100"/>
        </p:scale>
        <p:origin x="426" y="96"/>
      </p:cViewPr>
      <p:guideLst>
        <p:guide orient="horz"/>
        <p:guide/>
      </p:guideLst>
    </p:cSldViewPr>
  </p:slideViewPr>
  <p:outlineViewPr>
    <p:cViewPr>
      <p:scale>
        <a:sx n="33" d="100"/>
        <a:sy n="33" d="100"/>
      </p:scale>
      <p:origin x="0" y="-26208"/>
    </p:cViewPr>
  </p:outlineViewPr>
  <p:notesTextViewPr>
    <p:cViewPr>
      <p:scale>
        <a:sx n="100" d="100"/>
        <a:sy n="100" d="100"/>
      </p:scale>
      <p:origin x="0" y="0"/>
    </p:cViewPr>
  </p:notesTextViewPr>
  <p:sorterViewPr>
    <p:cViewPr>
      <p:scale>
        <a:sx n="125" d="100"/>
        <a:sy n="125" d="100"/>
      </p:scale>
      <p:origin x="0" y="-15096"/>
    </p:cViewPr>
  </p:sorterViewPr>
  <p:notesViewPr>
    <p:cSldViewPr snapToGrid="0">
      <p:cViewPr varScale="1">
        <p:scale>
          <a:sx n="88" d="100"/>
          <a:sy n="88" d="100"/>
        </p:scale>
        <p:origin x="-3786" y="-114"/>
      </p:cViewPr>
      <p:guideLst>
        <p:guide orient="horz" pos="2909"/>
        <p:guide pos="2208"/>
        <p:guide orient="horz" pos="2911"/>
        <p:guide pos="219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3" y="1"/>
            <a:ext cx="3014393" cy="324619"/>
          </a:xfrm>
          <a:prstGeom prst="rect">
            <a:avLst/>
          </a:prstGeom>
          <a:noFill/>
          <a:ln w="9525">
            <a:noFill/>
            <a:miter lim="800000"/>
            <a:headEnd/>
            <a:tailEnd/>
          </a:ln>
        </p:spPr>
        <p:txBody>
          <a:bodyPr vert="horz" wrap="square" lIns="92821" tIns="46407" rIns="92821" bIns="46407" numCol="1" anchor="t" anchorCtr="0" compatLnSpc="1">
            <a:prstTxWarp prst="textNoShape">
              <a:avLst/>
            </a:prstTxWarp>
          </a:bodyPr>
          <a:lstStyle>
            <a:lvl1pPr eaLnBrk="0" hangingPunct="0">
              <a:defRPr sz="1100">
                <a:latin typeface="ITC Franklin Gothic Std Bk Cd"/>
                <a:ea typeface="ＭＳ Ｐゴシック" pitchFamily="-48" charset="-128"/>
                <a:cs typeface="+mn-cs"/>
              </a:defRPr>
            </a:lvl1pPr>
          </a:lstStyle>
          <a:p>
            <a:pPr>
              <a:defRPr/>
            </a:pPr>
            <a:endParaRPr lang="en-US"/>
          </a:p>
        </p:txBody>
      </p:sp>
      <p:sp>
        <p:nvSpPr>
          <p:cNvPr id="20483" name="Rectangle 3"/>
          <p:cNvSpPr>
            <a:spLocks noGrp="1" noChangeArrowheads="1"/>
          </p:cNvSpPr>
          <p:nvPr>
            <p:ph type="dt" sz="quarter" idx="1"/>
          </p:nvPr>
        </p:nvSpPr>
        <p:spPr bwMode="auto">
          <a:xfrm>
            <a:off x="3940447" y="1"/>
            <a:ext cx="3014393" cy="324619"/>
          </a:xfrm>
          <a:prstGeom prst="rect">
            <a:avLst/>
          </a:prstGeom>
          <a:noFill/>
          <a:ln w="9525">
            <a:noFill/>
            <a:miter lim="800000"/>
            <a:headEnd/>
            <a:tailEnd/>
          </a:ln>
        </p:spPr>
        <p:txBody>
          <a:bodyPr vert="horz" wrap="square" lIns="92821" tIns="46407" rIns="92821" bIns="46407" numCol="1" anchor="t" anchorCtr="0" compatLnSpc="1">
            <a:prstTxWarp prst="textNoShape">
              <a:avLst/>
            </a:prstTxWarp>
          </a:bodyPr>
          <a:lstStyle>
            <a:lvl1pPr algn="r" eaLnBrk="0" hangingPunct="0">
              <a:defRPr sz="1100">
                <a:latin typeface="ITC Franklin Gothic Std Bk Cd"/>
                <a:ea typeface="ＭＳ Ｐゴシック" pitchFamily="-48" charset="-128"/>
                <a:cs typeface="+mn-cs"/>
              </a:defRPr>
            </a:lvl1pPr>
          </a:lstStyle>
          <a:p>
            <a:pPr>
              <a:defRPr/>
            </a:pPr>
            <a:endParaRPr lang="en-US"/>
          </a:p>
        </p:txBody>
      </p:sp>
      <p:sp>
        <p:nvSpPr>
          <p:cNvPr id="20484" name="Rectangle 4"/>
          <p:cNvSpPr>
            <a:spLocks noGrp="1" noChangeArrowheads="1"/>
          </p:cNvSpPr>
          <p:nvPr>
            <p:ph type="ftr" sz="quarter" idx="2"/>
          </p:nvPr>
        </p:nvSpPr>
        <p:spPr bwMode="auto">
          <a:xfrm>
            <a:off x="3" y="8970322"/>
            <a:ext cx="3014393" cy="270518"/>
          </a:xfrm>
          <a:prstGeom prst="rect">
            <a:avLst/>
          </a:prstGeom>
          <a:noFill/>
          <a:ln w="9525">
            <a:noFill/>
            <a:miter lim="800000"/>
            <a:headEnd/>
            <a:tailEnd/>
          </a:ln>
        </p:spPr>
        <p:txBody>
          <a:bodyPr vert="horz" wrap="square" lIns="92821" tIns="46407" rIns="92821" bIns="46407" numCol="1" anchor="b" anchorCtr="0" compatLnSpc="1">
            <a:prstTxWarp prst="textNoShape">
              <a:avLst/>
            </a:prstTxWarp>
          </a:bodyPr>
          <a:lstStyle>
            <a:lvl1pPr eaLnBrk="0" hangingPunct="0">
              <a:defRPr sz="1100">
                <a:latin typeface="ITC Franklin Gothic Std Bk Cd"/>
                <a:ea typeface="ＭＳ Ｐゴシック" pitchFamily="-48" charset="-128"/>
                <a:cs typeface="+mn-cs"/>
              </a:defRPr>
            </a:lvl1pPr>
          </a:lstStyle>
          <a:p>
            <a:pPr>
              <a:defRPr/>
            </a:pPr>
            <a:endParaRPr lang="en-US"/>
          </a:p>
        </p:txBody>
      </p:sp>
      <p:sp>
        <p:nvSpPr>
          <p:cNvPr id="20485" name="Rectangle 5"/>
          <p:cNvSpPr>
            <a:spLocks noGrp="1" noChangeArrowheads="1"/>
          </p:cNvSpPr>
          <p:nvPr>
            <p:ph type="sldNum" sz="quarter" idx="3"/>
          </p:nvPr>
        </p:nvSpPr>
        <p:spPr bwMode="auto">
          <a:xfrm>
            <a:off x="3940447" y="8970322"/>
            <a:ext cx="3014393" cy="270518"/>
          </a:xfrm>
          <a:prstGeom prst="rect">
            <a:avLst/>
          </a:prstGeom>
          <a:noFill/>
          <a:ln w="9525">
            <a:noFill/>
            <a:miter lim="800000"/>
            <a:headEnd/>
            <a:tailEnd/>
          </a:ln>
        </p:spPr>
        <p:txBody>
          <a:bodyPr vert="horz" wrap="square" lIns="92821" tIns="46407" rIns="92821" bIns="46407" numCol="1" anchor="b" anchorCtr="0" compatLnSpc="1">
            <a:prstTxWarp prst="textNoShape">
              <a:avLst/>
            </a:prstTxWarp>
          </a:bodyPr>
          <a:lstStyle>
            <a:lvl1pPr algn="r" eaLnBrk="0" hangingPunct="0">
              <a:defRPr sz="1100">
                <a:latin typeface="ITC Franklin Gothic Std Bk Cd"/>
                <a:ea typeface="ＭＳ Ｐゴシック" charset="-128"/>
                <a:cs typeface="+mn-cs"/>
              </a:defRPr>
            </a:lvl1pPr>
          </a:lstStyle>
          <a:p>
            <a:pPr>
              <a:defRPr/>
            </a:pPr>
            <a:fld id="{7BCAE3DC-170E-4613-A0CC-4BE6EC59C3DC}" type="slidenum">
              <a:rPr lang="en-US"/>
              <a:pPr>
                <a:defRPr/>
              </a:pPr>
              <a:t>‹#›</a:t>
            </a:fld>
            <a:endParaRPr lang="en-US" dirty="0"/>
          </a:p>
        </p:txBody>
      </p:sp>
    </p:spTree>
    <p:extLst>
      <p:ext uri="{BB962C8B-B14F-4D97-AF65-F5344CB8AC3E}">
        <p14:creationId xmlns:p14="http://schemas.microsoft.com/office/powerpoint/2010/main" val="240476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3" y="0"/>
            <a:ext cx="3014393" cy="462359"/>
          </a:xfrm>
          <a:prstGeom prst="rect">
            <a:avLst/>
          </a:prstGeom>
          <a:noFill/>
          <a:ln w="9525">
            <a:noFill/>
            <a:miter lim="800000"/>
            <a:headEnd/>
            <a:tailEnd/>
          </a:ln>
        </p:spPr>
        <p:txBody>
          <a:bodyPr vert="horz" wrap="square" lIns="92821" tIns="46407" rIns="92821" bIns="46407" numCol="1" anchor="t" anchorCtr="0" compatLnSpc="1">
            <a:prstTxWarp prst="textNoShape">
              <a:avLst/>
            </a:prstTxWarp>
          </a:bodyPr>
          <a:lstStyle>
            <a:lvl1pPr eaLnBrk="0" hangingPunct="0">
              <a:defRPr sz="1100">
                <a:latin typeface="ITC Franklin Gothic Std Bk Cd"/>
                <a:ea typeface="ＭＳ Ｐゴシック" pitchFamily="-48" charset="-128"/>
                <a:cs typeface="+mn-cs"/>
              </a:defRPr>
            </a:lvl1pPr>
          </a:lstStyle>
          <a:p>
            <a:pPr>
              <a:defRPr/>
            </a:pPr>
            <a:endParaRPr lang="en-US"/>
          </a:p>
        </p:txBody>
      </p:sp>
      <p:sp>
        <p:nvSpPr>
          <p:cNvPr id="3075" name="Rectangle 3"/>
          <p:cNvSpPr>
            <a:spLocks noGrp="1" noChangeArrowheads="1"/>
          </p:cNvSpPr>
          <p:nvPr>
            <p:ph type="dt" idx="1"/>
          </p:nvPr>
        </p:nvSpPr>
        <p:spPr bwMode="auto">
          <a:xfrm>
            <a:off x="3940447" y="0"/>
            <a:ext cx="3014393" cy="462359"/>
          </a:xfrm>
          <a:prstGeom prst="rect">
            <a:avLst/>
          </a:prstGeom>
          <a:noFill/>
          <a:ln w="9525">
            <a:noFill/>
            <a:miter lim="800000"/>
            <a:headEnd/>
            <a:tailEnd/>
          </a:ln>
        </p:spPr>
        <p:txBody>
          <a:bodyPr vert="horz" wrap="square" lIns="92821" tIns="46407" rIns="92821" bIns="46407" numCol="1" anchor="t" anchorCtr="0" compatLnSpc="1">
            <a:prstTxWarp prst="textNoShape">
              <a:avLst/>
            </a:prstTxWarp>
          </a:bodyPr>
          <a:lstStyle>
            <a:lvl1pPr algn="r" eaLnBrk="0" hangingPunct="0">
              <a:defRPr sz="1100">
                <a:latin typeface="ITC Franklin Gothic Std Bk Cd"/>
                <a:ea typeface="ＭＳ Ｐゴシック" pitchFamily="-48" charset="-128"/>
                <a:cs typeface="+mn-cs"/>
              </a:defRPr>
            </a:lvl1pPr>
          </a:lstStyle>
          <a:p>
            <a:pPr>
              <a:defRPr/>
            </a:pPr>
            <a:endParaRPr lang="en-US"/>
          </a:p>
        </p:txBody>
      </p:sp>
      <p:sp>
        <p:nvSpPr>
          <p:cNvPr id="12292" name="Rectangle 4"/>
          <p:cNvSpPr>
            <a:spLocks noGrp="1" noRot="1" noChangeAspect="1" noChangeArrowheads="1" noTextEdit="1"/>
          </p:cNvSpPr>
          <p:nvPr>
            <p:ph type="sldImg" idx="2"/>
          </p:nvPr>
        </p:nvSpPr>
        <p:spPr bwMode="auto">
          <a:xfrm>
            <a:off x="1168400" y="692150"/>
            <a:ext cx="4619625" cy="3465513"/>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27630" y="4390033"/>
            <a:ext cx="5099584" cy="4158062"/>
          </a:xfrm>
          <a:prstGeom prst="rect">
            <a:avLst/>
          </a:prstGeom>
          <a:noFill/>
          <a:ln w="9525">
            <a:noFill/>
            <a:miter lim="800000"/>
            <a:headEnd/>
            <a:tailEnd/>
          </a:ln>
        </p:spPr>
        <p:txBody>
          <a:bodyPr vert="horz" wrap="square" lIns="92821" tIns="46407" rIns="92821" bIns="46407"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3078" name="Rectangle 6"/>
          <p:cNvSpPr>
            <a:spLocks noGrp="1" noChangeArrowheads="1"/>
          </p:cNvSpPr>
          <p:nvPr>
            <p:ph type="ftr" sz="quarter" idx="4"/>
          </p:nvPr>
        </p:nvSpPr>
        <p:spPr bwMode="auto">
          <a:xfrm>
            <a:off x="3" y="8778484"/>
            <a:ext cx="3014393" cy="462358"/>
          </a:xfrm>
          <a:prstGeom prst="rect">
            <a:avLst/>
          </a:prstGeom>
          <a:noFill/>
          <a:ln w="9525">
            <a:noFill/>
            <a:miter lim="800000"/>
            <a:headEnd/>
            <a:tailEnd/>
          </a:ln>
        </p:spPr>
        <p:txBody>
          <a:bodyPr vert="horz" wrap="square" lIns="92821" tIns="46407" rIns="92821" bIns="46407" numCol="1" anchor="b" anchorCtr="0" compatLnSpc="1">
            <a:prstTxWarp prst="textNoShape">
              <a:avLst/>
            </a:prstTxWarp>
          </a:bodyPr>
          <a:lstStyle>
            <a:lvl1pPr eaLnBrk="0" hangingPunct="0">
              <a:defRPr sz="1100">
                <a:latin typeface="ITC Franklin Gothic Std Bk Cd"/>
                <a:ea typeface="ＭＳ Ｐゴシック" pitchFamily="-48" charset="-128"/>
                <a:cs typeface="+mn-cs"/>
              </a:defRPr>
            </a:lvl1pPr>
          </a:lstStyle>
          <a:p>
            <a:pPr>
              <a:defRPr/>
            </a:pPr>
            <a:endParaRPr lang="en-US"/>
          </a:p>
        </p:txBody>
      </p:sp>
      <p:sp>
        <p:nvSpPr>
          <p:cNvPr id="3079" name="Rectangle 7"/>
          <p:cNvSpPr>
            <a:spLocks noGrp="1" noChangeArrowheads="1"/>
          </p:cNvSpPr>
          <p:nvPr>
            <p:ph type="sldNum" sz="quarter" idx="5"/>
          </p:nvPr>
        </p:nvSpPr>
        <p:spPr bwMode="auto">
          <a:xfrm>
            <a:off x="3940447" y="8778484"/>
            <a:ext cx="3014393" cy="462358"/>
          </a:xfrm>
          <a:prstGeom prst="rect">
            <a:avLst/>
          </a:prstGeom>
          <a:noFill/>
          <a:ln w="9525">
            <a:noFill/>
            <a:miter lim="800000"/>
            <a:headEnd/>
            <a:tailEnd/>
          </a:ln>
        </p:spPr>
        <p:txBody>
          <a:bodyPr vert="horz" wrap="square" lIns="92821" tIns="46407" rIns="92821" bIns="46407" numCol="1" anchor="b" anchorCtr="0" compatLnSpc="1">
            <a:prstTxWarp prst="textNoShape">
              <a:avLst/>
            </a:prstTxWarp>
          </a:bodyPr>
          <a:lstStyle>
            <a:lvl1pPr algn="r" eaLnBrk="0" hangingPunct="0">
              <a:defRPr sz="1100">
                <a:latin typeface="ITC Franklin Gothic Std Bk Cd"/>
                <a:ea typeface="ＭＳ Ｐゴシック" charset="-128"/>
                <a:cs typeface="+mn-cs"/>
              </a:defRPr>
            </a:lvl1pPr>
          </a:lstStyle>
          <a:p>
            <a:pPr>
              <a:defRPr/>
            </a:pPr>
            <a:fld id="{DBA2C2E2-0E08-480B-A22D-C2F2EBF6A27D}" type="slidenum">
              <a:rPr lang="en-US"/>
              <a:pPr>
                <a:defRPr/>
              </a:pPr>
              <a:t>‹#›</a:t>
            </a:fld>
            <a:endParaRPr lang="en-US" dirty="0"/>
          </a:p>
        </p:txBody>
      </p:sp>
    </p:spTree>
    <p:extLst>
      <p:ext uri="{BB962C8B-B14F-4D97-AF65-F5344CB8AC3E}">
        <p14:creationId xmlns:p14="http://schemas.microsoft.com/office/powerpoint/2010/main" val="13995498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ITC Franklin Gothic Std Bk Cd"/>
        <a:ea typeface="ＭＳ Ｐゴシック" pitchFamily="-48" charset="-128"/>
        <a:cs typeface="ＭＳ Ｐゴシック"/>
      </a:defRPr>
    </a:lvl1pPr>
    <a:lvl2pPr marL="457200" algn="l" rtl="0" eaLnBrk="0" fontAlgn="base" hangingPunct="0">
      <a:spcBef>
        <a:spcPct val="30000"/>
      </a:spcBef>
      <a:spcAft>
        <a:spcPct val="0"/>
      </a:spcAft>
      <a:defRPr sz="1200" kern="1200">
        <a:solidFill>
          <a:schemeClr val="tx1"/>
        </a:solidFill>
        <a:latin typeface="ITC Franklin Gothic Std Bk Cd"/>
        <a:ea typeface="ＭＳ Ｐゴシック" pitchFamily="-48" charset="-128"/>
        <a:cs typeface="ＭＳ Ｐゴシック"/>
      </a:defRPr>
    </a:lvl2pPr>
    <a:lvl3pPr marL="914400" algn="l" rtl="0" eaLnBrk="0" fontAlgn="base" hangingPunct="0">
      <a:spcBef>
        <a:spcPct val="30000"/>
      </a:spcBef>
      <a:spcAft>
        <a:spcPct val="0"/>
      </a:spcAft>
      <a:defRPr sz="1200" kern="1200">
        <a:solidFill>
          <a:schemeClr val="tx1"/>
        </a:solidFill>
        <a:latin typeface="ITC Franklin Gothic Std Bk Cd"/>
        <a:ea typeface="ＭＳ Ｐゴシック" pitchFamily="-48" charset="-128"/>
        <a:cs typeface="ＭＳ Ｐゴシック"/>
      </a:defRPr>
    </a:lvl3pPr>
    <a:lvl4pPr marL="1371600" algn="l" rtl="0" eaLnBrk="0" fontAlgn="base" hangingPunct="0">
      <a:spcBef>
        <a:spcPct val="30000"/>
      </a:spcBef>
      <a:spcAft>
        <a:spcPct val="0"/>
      </a:spcAft>
      <a:defRPr sz="1200" kern="1200">
        <a:solidFill>
          <a:schemeClr val="tx1"/>
        </a:solidFill>
        <a:latin typeface="ITC Franklin Gothic Std Bk Cd"/>
        <a:ea typeface="ＭＳ Ｐゴシック" pitchFamily="-48" charset="-128"/>
        <a:cs typeface="ＭＳ Ｐゴシック"/>
      </a:defRPr>
    </a:lvl4pPr>
    <a:lvl5pPr marL="1828800" algn="l" rtl="0" eaLnBrk="0" fontAlgn="base" hangingPunct="0">
      <a:spcBef>
        <a:spcPct val="30000"/>
      </a:spcBef>
      <a:spcAft>
        <a:spcPct val="0"/>
      </a:spcAft>
      <a:defRPr sz="1200" kern="1200">
        <a:solidFill>
          <a:schemeClr val="tx1"/>
        </a:solidFill>
        <a:latin typeface="ITC Franklin Gothic Std Bk Cd"/>
        <a:ea typeface="ＭＳ Ｐゴシック" pitchFamily="-48"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1</a:t>
            </a:fld>
            <a:endParaRPr lang="en-US" dirty="0"/>
          </a:p>
        </p:txBody>
      </p:sp>
    </p:spTree>
    <p:extLst>
      <p:ext uri="{BB962C8B-B14F-4D97-AF65-F5344CB8AC3E}">
        <p14:creationId xmlns:p14="http://schemas.microsoft.com/office/powerpoint/2010/main" val="3811187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13</a:t>
            </a:fld>
            <a:endParaRPr lang="en-US" dirty="0"/>
          </a:p>
        </p:txBody>
      </p:sp>
    </p:spTree>
    <p:extLst>
      <p:ext uri="{BB962C8B-B14F-4D97-AF65-F5344CB8AC3E}">
        <p14:creationId xmlns:p14="http://schemas.microsoft.com/office/powerpoint/2010/main" val="30917009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14</a:t>
            </a:fld>
            <a:endParaRPr lang="en-US" dirty="0"/>
          </a:p>
        </p:txBody>
      </p:sp>
    </p:spTree>
    <p:extLst>
      <p:ext uri="{BB962C8B-B14F-4D97-AF65-F5344CB8AC3E}">
        <p14:creationId xmlns:p14="http://schemas.microsoft.com/office/powerpoint/2010/main" val="1522132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17</a:t>
            </a:fld>
            <a:endParaRPr lang="en-US" dirty="0"/>
          </a:p>
        </p:txBody>
      </p:sp>
    </p:spTree>
    <p:extLst>
      <p:ext uri="{BB962C8B-B14F-4D97-AF65-F5344CB8AC3E}">
        <p14:creationId xmlns:p14="http://schemas.microsoft.com/office/powerpoint/2010/main" val="29698890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18</a:t>
            </a:fld>
            <a:endParaRPr lang="en-US" dirty="0"/>
          </a:p>
        </p:txBody>
      </p:sp>
    </p:spTree>
    <p:extLst>
      <p:ext uri="{BB962C8B-B14F-4D97-AF65-F5344CB8AC3E}">
        <p14:creationId xmlns:p14="http://schemas.microsoft.com/office/powerpoint/2010/main" val="32764773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19</a:t>
            </a:fld>
            <a:endParaRPr lang="en-US" dirty="0"/>
          </a:p>
        </p:txBody>
      </p:sp>
    </p:spTree>
    <p:extLst>
      <p:ext uri="{BB962C8B-B14F-4D97-AF65-F5344CB8AC3E}">
        <p14:creationId xmlns:p14="http://schemas.microsoft.com/office/powerpoint/2010/main" val="3276477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20</a:t>
            </a:fld>
            <a:endParaRPr lang="en-US" dirty="0"/>
          </a:p>
        </p:txBody>
      </p:sp>
    </p:spTree>
    <p:extLst>
      <p:ext uri="{BB962C8B-B14F-4D97-AF65-F5344CB8AC3E}">
        <p14:creationId xmlns:p14="http://schemas.microsoft.com/office/powerpoint/2010/main" val="35656898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21</a:t>
            </a:fld>
            <a:endParaRPr lang="en-US" dirty="0"/>
          </a:p>
        </p:txBody>
      </p:sp>
    </p:spTree>
    <p:extLst>
      <p:ext uri="{BB962C8B-B14F-4D97-AF65-F5344CB8AC3E}">
        <p14:creationId xmlns:p14="http://schemas.microsoft.com/office/powerpoint/2010/main" val="35656898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22</a:t>
            </a:fld>
            <a:endParaRPr lang="en-US" dirty="0"/>
          </a:p>
        </p:txBody>
      </p:sp>
    </p:spTree>
    <p:extLst>
      <p:ext uri="{BB962C8B-B14F-4D97-AF65-F5344CB8AC3E}">
        <p14:creationId xmlns:p14="http://schemas.microsoft.com/office/powerpoint/2010/main" val="35656898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23</a:t>
            </a:fld>
            <a:endParaRPr lang="en-US" dirty="0"/>
          </a:p>
        </p:txBody>
      </p:sp>
    </p:spTree>
    <p:extLst>
      <p:ext uri="{BB962C8B-B14F-4D97-AF65-F5344CB8AC3E}">
        <p14:creationId xmlns:p14="http://schemas.microsoft.com/office/powerpoint/2010/main" val="27860160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24</a:t>
            </a:fld>
            <a:endParaRPr lang="en-US" dirty="0"/>
          </a:p>
        </p:txBody>
      </p:sp>
    </p:spTree>
    <p:extLst>
      <p:ext uri="{BB962C8B-B14F-4D97-AF65-F5344CB8AC3E}">
        <p14:creationId xmlns:p14="http://schemas.microsoft.com/office/powerpoint/2010/main" val="2878338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2</a:t>
            </a:fld>
            <a:endParaRPr lang="en-US" dirty="0"/>
          </a:p>
        </p:txBody>
      </p:sp>
    </p:spTree>
    <p:extLst>
      <p:ext uri="{BB962C8B-B14F-4D97-AF65-F5344CB8AC3E}">
        <p14:creationId xmlns:p14="http://schemas.microsoft.com/office/powerpoint/2010/main" val="1747839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25</a:t>
            </a:fld>
            <a:endParaRPr lang="en-US" dirty="0"/>
          </a:p>
        </p:txBody>
      </p:sp>
    </p:spTree>
    <p:extLst>
      <p:ext uri="{BB962C8B-B14F-4D97-AF65-F5344CB8AC3E}">
        <p14:creationId xmlns:p14="http://schemas.microsoft.com/office/powerpoint/2010/main" val="31254530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26</a:t>
            </a:fld>
            <a:endParaRPr lang="en-US" dirty="0"/>
          </a:p>
        </p:txBody>
      </p:sp>
    </p:spTree>
    <p:extLst>
      <p:ext uri="{BB962C8B-B14F-4D97-AF65-F5344CB8AC3E}">
        <p14:creationId xmlns:p14="http://schemas.microsoft.com/office/powerpoint/2010/main" val="4027287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3</a:t>
            </a:fld>
            <a:endParaRPr lang="en-US" dirty="0"/>
          </a:p>
        </p:txBody>
      </p:sp>
    </p:spTree>
    <p:extLst>
      <p:ext uri="{BB962C8B-B14F-4D97-AF65-F5344CB8AC3E}">
        <p14:creationId xmlns:p14="http://schemas.microsoft.com/office/powerpoint/2010/main" val="3161055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5</a:t>
            </a:fld>
            <a:endParaRPr lang="en-US" dirty="0"/>
          </a:p>
        </p:txBody>
      </p:sp>
    </p:spTree>
    <p:extLst>
      <p:ext uri="{BB962C8B-B14F-4D97-AF65-F5344CB8AC3E}">
        <p14:creationId xmlns:p14="http://schemas.microsoft.com/office/powerpoint/2010/main" val="3936836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6</a:t>
            </a:fld>
            <a:endParaRPr lang="en-US" dirty="0"/>
          </a:p>
        </p:txBody>
      </p:sp>
    </p:spTree>
    <p:extLst>
      <p:ext uri="{BB962C8B-B14F-4D97-AF65-F5344CB8AC3E}">
        <p14:creationId xmlns:p14="http://schemas.microsoft.com/office/powerpoint/2010/main" val="11429072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8</a:t>
            </a:fld>
            <a:endParaRPr lang="en-US" dirty="0"/>
          </a:p>
        </p:txBody>
      </p:sp>
    </p:spTree>
    <p:extLst>
      <p:ext uri="{BB962C8B-B14F-4D97-AF65-F5344CB8AC3E}">
        <p14:creationId xmlns:p14="http://schemas.microsoft.com/office/powerpoint/2010/main" val="2319066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9</a:t>
            </a:fld>
            <a:endParaRPr lang="en-US" dirty="0"/>
          </a:p>
        </p:txBody>
      </p:sp>
    </p:spTree>
    <p:extLst>
      <p:ext uri="{BB962C8B-B14F-4D97-AF65-F5344CB8AC3E}">
        <p14:creationId xmlns:p14="http://schemas.microsoft.com/office/powerpoint/2010/main" val="23275597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10</a:t>
            </a:fld>
            <a:endParaRPr lang="en-US" dirty="0"/>
          </a:p>
        </p:txBody>
      </p:sp>
    </p:spTree>
    <p:extLst>
      <p:ext uri="{BB962C8B-B14F-4D97-AF65-F5344CB8AC3E}">
        <p14:creationId xmlns:p14="http://schemas.microsoft.com/office/powerpoint/2010/main" val="2327559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A2C2E2-0E08-480B-A22D-C2F2EBF6A27D}" type="slidenum">
              <a:rPr lang="en-US" smtClean="0"/>
              <a:pPr>
                <a:defRPr/>
              </a:pPr>
              <a:t>11</a:t>
            </a:fld>
            <a:endParaRPr lang="en-US" dirty="0"/>
          </a:p>
        </p:txBody>
      </p:sp>
    </p:spTree>
    <p:extLst>
      <p:ext uri="{BB962C8B-B14F-4D97-AF65-F5344CB8AC3E}">
        <p14:creationId xmlns:p14="http://schemas.microsoft.com/office/powerpoint/2010/main" val="4262483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p:cNvSpPr>
            <a:spLocks noGrp="1"/>
          </p:cNvSpPr>
          <p:nvPr>
            <p:ph type="title"/>
          </p:nvPr>
        </p:nvSpPr>
        <p:spPr>
          <a:xfrm>
            <a:off x="683811" y="1151931"/>
            <a:ext cx="8228413" cy="1538883"/>
          </a:xfrm>
        </p:spPr>
        <p:txBody>
          <a:bodyPr>
            <a:normAutofit/>
          </a:bodyPr>
          <a:lstStyle>
            <a:lvl1pPr>
              <a:defRPr/>
            </a:lvl1pPr>
          </a:lstStyle>
          <a:p>
            <a:r>
              <a:rPr lang="en-US" smtClean="0"/>
              <a:t>Click to edit Master title style</a:t>
            </a:r>
            <a:endParaRPr lang="en-US" dirty="0"/>
          </a:p>
        </p:txBody>
      </p:sp>
      <p:sp>
        <p:nvSpPr>
          <p:cNvPr id="15" name="Subtitle"/>
          <p:cNvSpPr>
            <a:spLocks noGrp="1"/>
          </p:cNvSpPr>
          <p:nvPr>
            <p:ph type="body" sz="quarter" idx="16"/>
          </p:nvPr>
        </p:nvSpPr>
        <p:spPr>
          <a:xfrm>
            <a:off x="684213" y="2935288"/>
            <a:ext cx="8228012" cy="1263650"/>
          </a:xfrm>
        </p:spPr>
        <p:txBody>
          <a:bodyPr/>
          <a:lstStyle/>
          <a:p>
            <a:pPr lvl="0"/>
            <a:r>
              <a:rPr lang="en-US" smtClean="0"/>
              <a:t>Click to edit Master text styles</a:t>
            </a:r>
          </a:p>
        </p:txBody>
      </p:sp>
      <p:sp>
        <p:nvSpPr>
          <p:cNvPr id="13" name="Text Placeholder"/>
          <p:cNvSpPr>
            <a:spLocks noGrp="1"/>
          </p:cNvSpPr>
          <p:nvPr>
            <p:ph type="body" sz="quarter" idx="15" hasCustomPrompt="1"/>
          </p:nvPr>
        </p:nvSpPr>
        <p:spPr>
          <a:xfrm>
            <a:off x="684213" y="4427538"/>
            <a:ext cx="8228012" cy="1094957"/>
          </a:xfrm>
        </p:spPr>
        <p:txBody>
          <a:bodyPr/>
          <a:lstStyle>
            <a:lvl2pPr>
              <a:spcBef>
                <a:spcPts val="300"/>
              </a:spcBef>
              <a:defRPr/>
            </a:lvl2pPr>
            <a:lvl3pPr>
              <a:spcBef>
                <a:spcPts val="300"/>
              </a:spcBef>
              <a:defRPr/>
            </a:lvl3pPr>
            <a:lvl4pPr>
              <a:spcBef>
                <a:spcPts val="300"/>
              </a:spcBef>
              <a:defRPr/>
            </a:lvl4pPr>
          </a:lstStyle>
          <a:p>
            <a:pPr lvl="1"/>
            <a:r>
              <a:rPr lang="en-US" dirty="0" smtClean="0"/>
              <a:t>Name</a:t>
            </a:r>
          </a:p>
          <a:p>
            <a:pPr lvl="2"/>
            <a:r>
              <a:rPr lang="en-US" dirty="0" smtClean="0"/>
              <a:t>Position</a:t>
            </a:r>
          </a:p>
          <a:p>
            <a:pPr lvl="3"/>
            <a:r>
              <a:rPr lang="en-US" dirty="0" smtClean="0"/>
              <a:t>Month</a:t>
            </a:r>
            <a:endParaRPr lang="en-US" dirty="0"/>
          </a:p>
        </p:txBody>
      </p:sp>
      <p:sp>
        <p:nvSpPr>
          <p:cNvPr id="5" name="Text Placeholder 3"/>
          <p:cNvSpPr>
            <a:spLocks noGrp="1"/>
          </p:cNvSpPr>
          <p:nvPr>
            <p:ph type="body" sz="quarter" idx="20" hasCustomPrompt="1"/>
          </p:nvPr>
        </p:nvSpPr>
        <p:spPr>
          <a:xfrm>
            <a:off x="8412088" y="6719893"/>
            <a:ext cx="500137" cy="92333"/>
          </a:xfrm>
        </p:spPr>
        <p:txBody>
          <a:bodyPr wrap="none">
            <a:spAutoFit/>
          </a:bodyPr>
          <a:lstStyle>
            <a:lvl1pPr algn="r">
              <a:defRPr sz="600">
                <a:solidFill>
                  <a:schemeClr val="bg2">
                    <a:lumMod val="50000"/>
                  </a:schemeClr>
                </a:solidFill>
              </a:defRPr>
            </a:lvl1pPr>
            <a:lvl2pPr>
              <a:defRPr sz="600"/>
            </a:lvl2pPr>
            <a:lvl3pPr>
              <a:defRPr sz="600"/>
            </a:lvl3pPr>
            <a:lvl4pPr>
              <a:defRPr sz="600"/>
            </a:lvl4pPr>
            <a:lvl5pPr>
              <a:defRPr sz="600"/>
            </a:lvl5pPr>
          </a:lstStyle>
          <a:p>
            <a:pPr lvl="0"/>
            <a:r>
              <a:rPr lang="en-US" dirty="0" smtClean="0"/>
              <a:t>XXXX_MM/YY</a:t>
            </a:r>
            <a:endParaRPr lang="en-US" dirty="0"/>
          </a:p>
        </p:txBody>
      </p:sp>
    </p:spTree>
    <p:extLst>
      <p:ext uri="{BB962C8B-B14F-4D97-AF65-F5344CB8AC3E}">
        <p14:creationId xmlns:p14="http://schemas.microsoft.com/office/powerpoint/2010/main" val="385237429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irst Level No Bullet, Source">
    <p:spTree>
      <p:nvGrpSpPr>
        <p:cNvPr id="1" name=""/>
        <p:cNvGrpSpPr/>
        <p:nvPr/>
      </p:nvGrpSpPr>
      <p:grpSpPr>
        <a:xfrm>
          <a:off x="0" y="0"/>
          <a:ext cx="0" cy="0"/>
          <a:chOff x="0" y="0"/>
          <a:chExt cx="0" cy="0"/>
        </a:xfrm>
      </p:grpSpPr>
      <p:cxnSp>
        <p:nvCxnSpPr>
          <p:cNvPr id="45"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userDrawn="1">
            <p:ph type="title"/>
          </p:nvPr>
        </p:nvSpPr>
        <p:spPr>
          <a:xfrm>
            <a:off x="687388" y="882532"/>
            <a:ext cx="8224837" cy="492443"/>
          </a:xfrm>
        </p:spPr>
        <p:txBody>
          <a:bodyPr/>
          <a:lstStyle>
            <a:lvl1pPr>
              <a:defRPr>
                <a:solidFill>
                  <a:schemeClr val="bg2">
                    <a:lumMod val="75000"/>
                  </a:schemeClr>
                </a:solidFill>
              </a:defRPr>
            </a:lvl1pPr>
          </a:lstStyle>
          <a:p>
            <a:r>
              <a:rPr lang="en-US" dirty="0" smtClean="0"/>
              <a:t>Click to edit Master title style</a:t>
            </a:r>
            <a:endParaRPr lang="en-US" dirty="0"/>
          </a:p>
        </p:txBody>
      </p:sp>
      <p:sp>
        <p:nvSpPr>
          <p:cNvPr id="3" name="Content"/>
          <p:cNvSpPr>
            <a:spLocks noGrp="1"/>
          </p:cNvSpPr>
          <p:nvPr userDrawn="1">
            <p:ph idx="1"/>
          </p:nvPr>
        </p:nvSpPr>
        <p:spPr>
          <a:xfrm>
            <a:off x="687388" y="1611466"/>
            <a:ext cx="8224837" cy="4714531"/>
          </a:xfrm>
        </p:spPr>
        <p:txBody>
          <a:bodyPr/>
          <a:lstStyle>
            <a:lvl1pPr marL="0" indent="0">
              <a:buNone/>
              <a:defRPr>
                <a:solidFill>
                  <a:schemeClr val="tx2"/>
                </a:solidFill>
                <a:latin typeface="+mn-lt"/>
                <a:cs typeface="Franklin Gothic Book" pitchFamily="34" charset="0"/>
              </a:defRPr>
            </a:lvl1pPr>
            <a:lvl2pPr marL="230188" indent="-230188">
              <a:buFont typeface="Arial" pitchFamily="34" charset="0"/>
              <a:buChar char="•"/>
              <a:defRPr>
                <a:solidFill>
                  <a:schemeClr val="tx2"/>
                </a:solidFill>
                <a:latin typeface="+mn-lt"/>
              </a:defRPr>
            </a:lvl2pPr>
            <a:lvl3pPr marL="465138" indent="-228600">
              <a:buFont typeface="Arial" panose="020B0604020202020204" pitchFamily="34" charset="0"/>
              <a:buChar char="–"/>
              <a:defRPr>
                <a:solidFill>
                  <a:schemeClr val="tx2"/>
                </a:solidFill>
                <a:latin typeface="+mn-lt"/>
              </a:defRPr>
            </a:lvl3pPr>
            <a:lvl4pPr marL="685800" indent="-228600">
              <a:buFont typeface="Arial" panose="020B0604020202020204" pitchFamily="34" charset="0"/>
              <a:buChar char="»"/>
              <a:defRPr>
                <a:solidFill>
                  <a:schemeClr val="tx2"/>
                </a:solidFill>
                <a:latin typeface="+mn-lt"/>
              </a:defRPr>
            </a:lvl4pPr>
            <a:lvl5pPr marL="912813" indent="-228600">
              <a:buFont typeface="Arial" panose="020B0604020202020204" pitchFamily="34" charset="0"/>
              <a:buChar char="•"/>
              <a:defRPr>
                <a:solidFill>
                  <a:schemeClr val="tx2">
                    <a:lumMod val="75000"/>
                  </a:schemeClr>
                </a:solidFill>
                <a:latin typeface="+mn-lt"/>
              </a:defRPr>
            </a:lvl5pPr>
            <a:lvl6pPr marL="1146175" indent="-228600">
              <a:defRPr>
                <a:solidFill>
                  <a:schemeClr val="tx2">
                    <a:lumMod val="75000"/>
                  </a:schemeClr>
                </a:solidFill>
                <a:latin typeface="+mn-lt"/>
              </a:defRPr>
            </a:lvl6pPr>
            <a:lvl7pPr marL="1374775" indent="-228600">
              <a:defRPr>
                <a:solidFill>
                  <a:schemeClr val="tx2">
                    <a:lumMod val="75000"/>
                  </a:schemeClr>
                </a:solidFill>
                <a:latin typeface="+mn-lt"/>
              </a:defRPr>
            </a:lvl7pPr>
            <a:lvl8pPr marL="1600200" indent="-228600">
              <a:defRPr>
                <a:solidFill>
                  <a:schemeClr val="tx2">
                    <a:lumMod val="75000"/>
                  </a:schemeClr>
                </a:solidFill>
                <a:latin typeface="+mn-lt"/>
              </a:defRPr>
            </a:lvl8pPr>
            <a:lvl9pPr marL="1827213" indent="-228600">
              <a:defRPr>
                <a:solidFill>
                  <a:schemeClr val="tx2">
                    <a:lumMod val="75000"/>
                  </a:schemeClr>
                </a:solidFill>
                <a:latin typeface="+mn-lt"/>
              </a:defRPr>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p:txBody>
      </p:sp>
      <p:sp>
        <p:nvSpPr>
          <p:cNvPr id="6" name="Source"/>
          <p:cNvSpPr>
            <a:spLocks noGrp="1"/>
          </p:cNvSpPr>
          <p:nvPr>
            <p:ph type="body" sz="quarter" idx="11" hasCustomPrompt="1"/>
          </p:nvPr>
        </p:nvSpPr>
        <p:spPr>
          <a:xfrm>
            <a:off x="687388" y="6018220"/>
            <a:ext cx="8224837" cy="307777"/>
          </a:xfrm>
        </p:spPr>
        <p:txBody>
          <a:bodyPr anchor="b" anchorCtr="0">
            <a:spAutoFit/>
          </a:bodyPr>
          <a:lstStyle>
            <a:lvl1pPr marL="0" indent="0">
              <a:buNone/>
              <a:defRPr sz="1000"/>
            </a:lvl1pPr>
            <a:lvl2pPr marL="228600" indent="0">
              <a:buNone/>
              <a:defRPr sz="1000"/>
            </a:lvl2pPr>
            <a:lvl3pPr marL="458788" indent="0">
              <a:buNone/>
              <a:defRPr sz="1000"/>
            </a:lvl3pPr>
            <a:lvl4pPr marL="685800" indent="0">
              <a:buNone/>
              <a:defRPr sz="1000"/>
            </a:lvl4pPr>
            <a:lvl5pPr marL="914400" indent="0">
              <a:buNone/>
              <a:defRPr sz="1000"/>
            </a:lvl5pPr>
          </a:lstStyle>
          <a:p>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sz="1000" dirty="0">
              <a:solidFill>
                <a:schemeClr val="tx2"/>
              </a:solidFill>
              <a:latin typeface="+mn-lt"/>
              <a:ea typeface="ITC Franklin Gothic Std Bk Cd"/>
              <a:cs typeface="ITC Franklin Gothic Std Bk Cd"/>
            </a:endParaRPr>
          </a:p>
        </p:txBody>
      </p:sp>
      <p:sp>
        <p:nvSpPr>
          <p:cNvPr id="4" name="Slide Number"/>
          <p:cNvSpPr>
            <a:spLocks noGrp="1"/>
          </p:cNvSpPr>
          <p:nvPr userDrawn="1">
            <p:ph type="sldNum" sz="quarter" idx="10"/>
          </p:nvPr>
        </p:nvSpPr>
        <p:spPr>
          <a:xfrm>
            <a:off x="8771161" y="6666757"/>
            <a:ext cx="141064" cy="138499"/>
          </a:xfrm>
        </p:spPr>
        <p:txBody>
          <a:bodyPr/>
          <a:lstStyle>
            <a:lvl1pPr>
              <a:defRPr>
                <a:solidFill>
                  <a:schemeClr val="bg2">
                    <a:lumMod val="75000"/>
                  </a:schemeClr>
                </a:solidFill>
              </a:defRPr>
            </a:lvl1p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85154042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ulleted Text, Source">
    <p:spTree>
      <p:nvGrpSpPr>
        <p:cNvPr id="1" name=""/>
        <p:cNvGrpSpPr/>
        <p:nvPr/>
      </p:nvGrpSpPr>
      <p:grpSpPr>
        <a:xfrm>
          <a:off x="0" y="0"/>
          <a:ext cx="0" cy="0"/>
          <a:chOff x="0" y="0"/>
          <a:chExt cx="0" cy="0"/>
        </a:xfrm>
      </p:grpSpPr>
      <p:cxnSp>
        <p:nvCxnSpPr>
          <p:cNvPr id="37"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p:ph type="title"/>
          </p:nvPr>
        </p:nvSpPr>
        <p:spPr>
          <a:xfrm>
            <a:off x="687388" y="882532"/>
            <a:ext cx="8224837" cy="492443"/>
          </a:xfrm>
        </p:spPr>
        <p:txBody>
          <a:bodyPr>
            <a:spAutoFit/>
          </a:bodyPr>
          <a:lstStyle>
            <a:lvl1pPr>
              <a:defRPr sz="3200"/>
            </a:lvl1pPr>
          </a:lstStyle>
          <a:p>
            <a:r>
              <a:rPr lang="en-US" dirty="0" smtClean="0"/>
              <a:t>Click to edit Master title style</a:t>
            </a:r>
            <a:endParaRPr lang="en-US" dirty="0"/>
          </a:p>
        </p:txBody>
      </p:sp>
      <p:sp>
        <p:nvSpPr>
          <p:cNvPr id="3" name="Content"/>
          <p:cNvSpPr>
            <a:spLocks noGrp="1"/>
          </p:cNvSpPr>
          <p:nvPr>
            <p:ph idx="1"/>
          </p:nvPr>
        </p:nvSpPr>
        <p:spPr bwMode="gray">
          <a:xfrm>
            <a:off x="687526" y="1607853"/>
            <a:ext cx="8224699" cy="4726300"/>
          </a:xfrm>
        </p:spPr>
        <p:txBody>
          <a:bodyPr/>
          <a:lstStyle>
            <a:lvl1pPr marL="233363" indent="-233363">
              <a:buFont typeface="Arial" panose="020B0604020202020204" pitchFamily="34" charset="0"/>
              <a:buChar char="•"/>
              <a:defRPr>
                <a:solidFill>
                  <a:schemeClr val="tx2"/>
                </a:solidFill>
                <a:latin typeface="+mn-lt"/>
                <a:cs typeface="Franklin Gothic Book" pitchFamily="34" charset="0"/>
              </a:defRPr>
            </a:lvl1pPr>
            <a:lvl2pPr>
              <a:defRPr sz="1800">
                <a:solidFill>
                  <a:schemeClr val="tx2"/>
                </a:solidFill>
                <a:latin typeface="+mn-lt"/>
                <a:cs typeface="Franklin Gothic Book" pitchFamily="34" charset="0"/>
              </a:defRPr>
            </a:lvl2pPr>
            <a:lvl3pPr>
              <a:defRPr sz="1400" baseline="0">
                <a:solidFill>
                  <a:schemeClr val="tx2"/>
                </a:solidFill>
                <a:latin typeface="+mn-lt"/>
                <a:cs typeface="Franklin Gothic Book" pitchFamily="34" charset="0"/>
              </a:defRPr>
            </a:lvl3pPr>
            <a:lvl4pPr marL="915988" indent="-228600">
              <a:defRPr sz="1400" baseline="0">
                <a:solidFill>
                  <a:schemeClr val="tx2"/>
                </a:solidFill>
                <a:latin typeface="+mn-lt"/>
                <a:cs typeface="Arial" pitchFamily="34" charset="0"/>
              </a:defRPr>
            </a:lvl4pPr>
            <a:lvl5pPr marL="1143000" indent="-228600">
              <a:defRPr sz="1400" baseline="0">
                <a:solidFill>
                  <a:schemeClr val="tx2">
                    <a:lumMod val="75000"/>
                  </a:schemeClr>
                </a:solidFill>
                <a:latin typeface="+mn-lt"/>
                <a:cs typeface="Arial" pitchFamily="34" charset="0"/>
              </a:defRPr>
            </a:lvl5pPr>
            <a:lvl6pPr marL="1377950" indent="-228600">
              <a:defRPr sz="1400" baseline="0">
                <a:solidFill>
                  <a:schemeClr val="tx2">
                    <a:lumMod val="75000"/>
                  </a:schemeClr>
                </a:solidFill>
                <a:latin typeface="+mn-lt"/>
              </a:defRPr>
            </a:lvl6pPr>
            <a:lvl7pPr marL="1597025" indent="-228600">
              <a:defRPr sz="1400" baseline="0">
                <a:solidFill>
                  <a:schemeClr val="tx2">
                    <a:lumMod val="75000"/>
                  </a:schemeClr>
                </a:solidFill>
                <a:latin typeface="+mn-lt"/>
              </a:defRPr>
            </a:lvl7pPr>
            <a:lvl8pPr marL="1830388" indent="-228600">
              <a:defRPr sz="1400" baseline="0">
                <a:solidFill>
                  <a:schemeClr val="tx2">
                    <a:lumMod val="75000"/>
                  </a:schemeClr>
                </a:solidFill>
                <a:latin typeface="+mn-lt"/>
              </a:defRPr>
            </a:lvl8pPr>
            <a:lvl9pPr marL="2057400" indent="-228600">
              <a:defRPr sz="1400" baseline="0">
                <a:solidFill>
                  <a:schemeClr val="tx2">
                    <a:lumMod val="75000"/>
                  </a:schemeClr>
                </a:solidFill>
                <a:latin typeface="+mn-lt"/>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6" name="Source"/>
          <p:cNvSpPr>
            <a:spLocks noGrp="1"/>
          </p:cNvSpPr>
          <p:nvPr>
            <p:ph type="body" sz="quarter" idx="11" hasCustomPrompt="1"/>
          </p:nvPr>
        </p:nvSpPr>
        <p:spPr>
          <a:xfrm>
            <a:off x="687388" y="6026376"/>
            <a:ext cx="8224837" cy="307777"/>
          </a:xfrm>
        </p:spPr>
        <p:txBody>
          <a:bodyPr anchor="b" anchorCtr="0">
            <a:spAutoFit/>
          </a:bodyPr>
          <a:lstStyle>
            <a:lvl1pPr marL="0" indent="0">
              <a:buNone/>
              <a:defRPr sz="1000"/>
            </a:lvl1pPr>
            <a:lvl2pPr marL="228600" indent="0">
              <a:buNone/>
              <a:defRPr sz="1000"/>
            </a:lvl2pPr>
            <a:lvl3pPr marL="458788" indent="0">
              <a:buNone/>
              <a:defRPr sz="1000"/>
            </a:lvl3pPr>
            <a:lvl4pPr marL="685800" indent="0">
              <a:buNone/>
              <a:defRPr sz="1000"/>
            </a:lvl4pPr>
            <a:lvl5pPr marL="914400" indent="0">
              <a:buNone/>
              <a:defRPr sz="1000"/>
            </a:lvl5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4" name="Slide Number"/>
          <p:cNvSpPr>
            <a:spLocks noGrp="1"/>
          </p:cNvSpPr>
          <p:nvPr>
            <p:ph type="sldNum" sz="quarter" idx="10"/>
          </p:nvPr>
        </p:nvSpPr>
        <p:spPr/>
        <p:txBody>
          <a:bodyPr/>
          <a:lstStyle>
            <a:lvl1pPr>
              <a:defRPr>
                <a:solidFill>
                  <a:schemeClr val="bg2">
                    <a:lumMod val="75000"/>
                  </a:schemeClr>
                </a:solidFill>
              </a:defRPr>
            </a:lvl1p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158669162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 Source">
    <p:spTree>
      <p:nvGrpSpPr>
        <p:cNvPr id="1" name=""/>
        <p:cNvGrpSpPr/>
        <p:nvPr/>
      </p:nvGrpSpPr>
      <p:grpSpPr>
        <a:xfrm>
          <a:off x="0" y="0"/>
          <a:ext cx="0" cy="0"/>
          <a:chOff x="0" y="0"/>
          <a:chExt cx="0" cy="0"/>
        </a:xfrm>
      </p:grpSpPr>
      <p:cxnSp>
        <p:nvCxnSpPr>
          <p:cNvPr id="66"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p:ph type="title"/>
          </p:nvPr>
        </p:nvSpPr>
        <p:spPr/>
        <p:txBody>
          <a:bodyPr/>
          <a:lstStyle/>
          <a:p>
            <a:r>
              <a:rPr lang="en-US" dirty="0" smtClean="0"/>
              <a:t>Click to edit Master title style</a:t>
            </a:r>
            <a:endParaRPr lang="en-US" dirty="0"/>
          </a:p>
        </p:txBody>
      </p:sp>
      <p:sp>
        <p:nvSpPr>
          <p:cNvPr id="40" name="Content Right"/>
          <p:cNvSpPr>
            <a:spLocks noGrp="1"/>
          </p:cNvSpPr>
          <p:nvPr>
            <p:ph sz="quarter" idx="12"/>
          </p:nvPr>
        </p:nvSpPr>
        <p:spPr>
          <a:xfrm>
            <a:off x="687387" y="1599874"/>
            <a:ext cx="3994151" cy="472313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2" name="Content Left"/>
          <p:cNvSpPr>
            <a:spLocks noGrp="1"/>
          </p:cNvSpPr>
          <p:nvPr>
            <p:ph sz="quarter" idx="13"/>
          </p:nvPr>
        </p:nvSpPr>
        <p:spPr>
          <a:xfrm>
            <a:off x="4913314" y="1599874"/>
            <a:ext cx="3998912" cy="472313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ource"/>
          <p:cNvSpPr>
            <a:spLocks noGrp="1"/>
          </p:cNvSpPr>
          <p:nvPr>
            <p:ph type="body" sz="quarter" idx="14" hasCustomPrompt="1"/>
          </p:nvPr>
        </p:nvSpPr>
        <p:spPr>
          <a:xfrm>
            <a:off x="687388" y="6015236"/>
            <a:ext cx="8224837" cy="307777"/>
          </a:xfrm>
        </p:spPr>
        <p:txBody>
          <a:bodyPr anchor="b" anchorCtr="0">
            <a:spAutoFit/>
          </a:bodyPr>
          <a:lstStyle>
            <a:lvl1pPr marL="0" indent="0">
              <a:buNone/>
              <a:defRPr sz="2400"/>
            </a:lvl1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5" name="Slide Number"/>
          <p:cNvSpPr>
            <a:spLocks noGrp="1"/>
          </p:cNvSpPr>
          <p:nvPr>
            <p:ph type="sldNum" sz="quarter" idx="11"/>
          </p:nvPr>
        </p:nvSpPr>
        <p:spPr/>
        <p:txBody>
          <a:bodyPr/>
          <a:lstStyle>
            <a:lvl1pPr>
              <a:defRPr>
                <a:solidFill>
                  <a:schemeClr val="bg2">
                    <a:lumMod val="75000"/>
                  </a:schemeClr>
                </a:solidFill>
              </a:defRPr>
            </a:lvl1p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145822897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Line Title, First Level No Bullet, Source">
    <p:spTree>
      <p:nvGrpSpPr>
        <p:cNvPr id="1" name=""/>
        <p:cNvGrpSpPr/>
        <p:nvPr/>
      </p:nvGrpSpPr>
      <p:grpSpPr>
        <a:xfrm>
          <a:off x="0" y="0"/>
          <a:ext cx="0" cy="0"/>
          <a:chOff x="0" y="0"/>
          <a:chExt cx="0" cy="0"/>
        </a:xfrm>
      </p:grpSpPr>
      <p:cxnSp>
        <p:nvCxnSpPr>
          <p:cNvPr id="20"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userDrawn="1">
            <p:ph type="title"/>
          </p:nvPr>
        </p:nvSpPr>
        <p:spPr>
          <a:xfrm>
            <a:off x="687388" y="365759"/>
            <a:ext cx="8224837" cy="487584"/>
          </a:xfrm>
        </p:spPr>
        <p:txBody>
          <a:bodyPr/>
          <a:lstStyle>
            <a:lvl1pPr>
              <a:defRPr>
                <a:solidFill>
                  <a:schemeClr val="bg2">
                    <a:lumMod val="75000"/>
                  </a:schemeClr>
                </a:solidFill>
              </a:defRPr>
            </a:lvl1pPr>
          </a:lstStyle>
          <a:p>
            <a:r>
              <a:rPr lang="en-US" dirty="0" smtClean="0"/>
              <a:t>Click to edit Master title style</a:t>
            </a:r>
            <a:endParaRPr lang="en-US" dirty="0"/>
          </a:p>
        </p:txBody>
      </p:sp>
      <p:sp>
        <p:nvSpPr>
          <p:cNvPr id="3" name="Content"/>
          <p:cNvSpPr>
            <a:spLocks noGrp="1"/>
          </p:cNvSpPr>
          <p:nvPr userDrawn="1">
            <p:ph idx="1"/>
          </p:nvPr>
        </p:nvSpPr>
        <p:spPr>
          <a:xfrm>
            <a:off x="687388" y="1079185"/>
            <a:ext cx="8224837" cy="5246813"/>
          </a:xfrm>
        </p:spPr>
        <p:txBody>
          <a:bodyPr/>
          <a:lstStyle>
            <a:lvl1pPr marL="0" indent="0">
              <a:buNone/>
              <a:defRPr>
                <a:solidFill>
                  <a:schemeClr val="tx2"/>
                </a:solidFill>
                <a:latin typeface="+mn-lt"/>
                <a:cs typeface="Franklin Gothic Book" pitchFamily="34" charset="0"/>
              </a:defRPr>
            </a:lvl1pPr>
            <a:lvl2pPr marL="230188" indent="-230188">
              <a:buFont typeface="Arial" pitchFamily="34" charset="0"/>
              <a:buChar char="•"/>
              <a:defRPr>
                <a:solidFill>
                  <a:schemeClr val="tx2"/>
                </a:solidFill>
                <a:latin typeface="+mn-lt"/>
              </a:defRPr>
            </a:lvl2pPr>
            <a:lvl3pPr marL="465138" indent="-228600">
              <a:buFont typeface="Arial" panose="020B0604020202020204" pitchFamily="34" charset="0"/>
              <a:buChar char="–"/>
              <a:defRPr>
                <a:solidFill>
                  <a:schemeClr val="tx2"/>
                </a:solidFill>
                <a:latin typeface="+mn-lt"/>
              </a:defRPr>
            </a:lvl3pPr>
            <a:lvl4pPr marL="685800" indent="-228600">
              <a:buFont typeface="Arial" panose="020B0604020202020204" pitchFamily="34" charset="0"/>
              <a:buChar char="»"/>
              <a:defRPr>
                <a:solidFill>
                  <a:schemeClr val="tx2"/>
                </a:solidFill>
                <a:latin typeface="+mn-lt"/>
              </a:defRPr>
            </a:lvl4pPr>
            <a:lvl5pPr marL="912813" indent="-228600">
              <a:buFont typeface="Arial" panose="020B0604020202020204" pitchFamily="34" charset="0"/>
              <a:buChar char="•"/>
              <a:defRPr>
                <a:solidFill>
                  <a:schemeClr val="tx2">
                    <a:lumMod val="75000"/>
                  </a:schemeClr>
                </a:solidFill>
                <a:latin typeface="+mn-lt"/>
              </a:defRPr>
            </a:lvl5pPr>
            <a:lvl6pPr marL="1146175" indent="-228600">
              <a:defRPr>
                <a:solidFill>
                  <a:schemeClr val="tx2">
                    <a:lumMod val="75000"/>
                  </a:schemeClr>
                </a:solidFill>
                <a:latin typeface="+mn-lt"/>
              </a:defRPr>
            </a:lvl6pPr>
            <a:lvl7pPr marL="1374775" indent="-228600">
              <a:defRPr>
                <a:solidFill>
                  <a:schemeClr val="tx2">
                    <a:lumMod val="75000"/>
                  </a:schemeClr>
                </a:solidFill>
                <a:latin typeface="+mn-lt"/>
              </a:defRPr>
            </a:lvl7pPr>
            <a:lvl8pPr marL="1600200" indent="-228600">
              <a:defRPr>
                <a:solidFill>
                  <a:schemeClr val="tx2">
                    <a:lumMod val="75000"/>
                  </a:schemeClr>
                </a:solidFill>
                <a:latin typeface="+mn-lt"/>
              </a:defRPr>
            </a:lvl8pPr>
            <a:lvl9pPr marL="1827213" indent="-228600">
              <a:defRPr>
                <a:solidFill>
                  <a:schemeClr val="tx2">
                    <a:lumMod val="75000"/>
                  </a:schemeClr>
                </a:solidFill>
                <a:latin typeface="+mn-lt"/>
              </a:defRPr>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p:txBody>
      </p:sp>
      <p:sp>
        <p:nvSpPr>
          <p:cNvPr id="6" name="Source"/>
          <p:cNvSpPr>
            <a:spLocks noGrp="1"/>
          </p:cNvSpPr>
          <p:nvPr>
            <p:ph type="body" sz="quarter" idx="11" hasCustomPrompt="1"/>
          </p:nvPr>
        </p:nvSpPr>
        <p:spPr>
          <a:xfrm>
            <a:off x="687388" y="6019610"/>
            <a:ext cx="8224837" cy="306388"/>
          </a:xfrm>
        </p:spPr>
        <p:txBody>
          <a:bodyPr anchor="b" anchorCtr="0">
            <a:spAutoFit/>
          </a:bodyPr>
          <a:lstStyle>
            <a:lvl1pPr marL="0" indent="0">
              <a:buNone/>
              <a:defRPr sz="2400"/>
            </a:lvl1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4" name="Slide Number"/>
          <p:cNvSpPr>
            <a:spLocks noGrp="1"/>
          </p:cNvSpPr>
          <p:nvPr userDrawn="1">
            <p:ph type="sldNum" sz="quarter" idx="10"/>
          </p:nvPr>
        </p:nvSpPr>
        <p:spPr>
          <a:xfrm>
            <a:off x="8771161" y="6666757"/>
            <a:ext cx="141064" cy="138499"/>
          </a:xfrm>
        </p:spPr>
        <p:txBody>
          <a:bodyPr/>
          <a:lstStyle>
            <a:lvl1pPr>
              <a:defRPr>
                <a:solidFill>
                  <a:schemeClr val="bg2">
                    <a:lumMod val="75000"/>
                  </a:schemeClr>
                </a:solidFill>
              </a:defRPr>
            </a:lvl1p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95961007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ngle Line Title, Bulleted Text, Source">
    <p:spTree>
      <p:nvGrpSpPr>
        <p:cNvPr id="1" name=""/>
        <p:cNvGrpSpPr/>
        <p:nvPr/>
      </p:nvGrpSpPr>
      <p:grpSpPr>
        <a:xfrm>
          <a:off x="0" y="0"/>
          <a:ext cx="0" cy="0"/>
          <a:chOff x="0" y="0"/>
          <a:chExt cx="0" cy="0"/>
        </a:xfrm>
      </p:grpSpPr>
      <p:cxnSp>
        <p:nvCxnSpPr>
          <p:cNvPr id="64"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3" name="Title"/>
          <p:cNvSpPr>
            <a:spLocks noGrp="1"/>
          </p:cNvSpPr>
          <p:nvPr userDrawn="1">
            <p:ph type="title"/>
          </p:nvPr>
        </p:nvSpPr>
        <p:spPr>
          <a:xfrm>
            <a:off x="687388" y="365759"/>
            <a:ext cx="8224837" cy="486677"/>
          </a:xfrm>
        </p:spPr>
        <p:txBody>
          <a:bodyPr/>
          <a:lstStyle/>
          <a:p>
            <a:r>
              <a:rPr lang="en-US" dirty="0" smtClean="0"/>
              <a:t>Click to edit Master title style</a:t>
            </a:r>
            <a:endParaRPr lang="en-US" dirty="0"/>
          </a:p>
        </p:txBody>
      </p:sp>
      <p:sp>
        <p:nvSpPr>
          <p:cNvPr id="20" name="Content"/>
          <p:cNvSpPr>
            <a:spLocks noGrp="1"/>
          </p:cNvSpPr>
          <p:nvPr userDrawn="1">
            <p:ph sz="quarter" idx="11"/>
          </p:nvPr>
        </p:nvSpPr>
        <p:spPr>
          <a:xfrm>
            <a:off x="687388" y="1074693"/>
            <a:ext cx="8224837"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Source"/>
          <p:cNvSpPr>
            <a:spLocks noGrp="1"/>
          </p:cNvSpPr>
          <p:nvPr>
            <p:ph type="body" sz="quarter" idx="12" hasCustomPrompt="1"/>
          </p:nvPr>
        </p:nvSpPr>
        <p:spPr>
          <a:xfrm>
            <a:off x="687388" y="6018411"/>
            <a:ext cx="8224837" cy="307777"/>
          </a:xfrm>
        </p:spPr>
        <p:txBody>
          <a:bodyPr anchor="b" anchorCtr="0">
            <a:spAutoFit/>
          </a:bodyPr>
          <a:lstStyle>
            <a:lvl1pPr marL="0" indent="0">
              <a:buNone/>
              <a:defRPr sz="2400"/>
            </a:lvl1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2" name="Slide Number"/>
          <p:cNvSpPr>
            <a:spLocks noGrp="1"/>
          </p:cNvSpPr>
          <p:nvPr userDrawn="1">
            <p:ph type="sldNum" sz="quarter" idx="10"/>
          </p:nvPr>
        </p:nvSpPr>
        <p:spPr/>
        <p:txBody>
          <a:bodyPr/>
          <a:lstStyle>
            <a:lvl1pPr>
              <a:defRPr>
                <a:solidFill>
                  <a:schemeClr val="bg2">
                    <a:lumMod val="75000"/>
                  </a:schemeClr>
                </a:solidFill>
              </a:defRPr>
            </a:lvl1p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65259214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ingle Line Title, Two Column, Source">
    <p:spTree>
      <p:nvGrpSpPr>
        <p:cNvPr id="1" name=""/>
        <p:cNvGrpSpPr/>
        <p:nvPr/>
      </p:nvGrpSpPr>
      <p:grpSpPr>
        <a:xfrm>
          <a:off x="0" y="0"/>
          <a:ext cx="0" cy="0"/>
          <a:chOff x="0" y="0"/>
          <a:chExt cx="0" cy="0"/>
        </a:xfrm>
      </p:grpSpPr>
      <p:cxnSp>
        <p:nvCxnSpPr>
          <p:cNvPr id="64"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3" name="Title"/>
          <p:cNvSpPr>
            <a:spLocks noGrp="1"/>
          </p:cNvSpPr>
          <p:nvPr userDrawn="1">
            <p:ph type="title"/>
          </p:nvPr>
        </p:nvSpPr>
        <p:spPr>
          <a:xfrm>
            <a:off x="687388" y="365759"/>
            <a:ext cx="8224837" cy="486677"/>
          </a:xfrm>
        </p:spPr>
        <p:txBody>
          <a:bodyPr/>
          <a:lstStyle/>
          <a:p>
            <a:r>
              <a:rPr lang="en-US" dirty="0" smtClean="0"/>
              <a:t>Click to edit Master title style</a:t>
            </a:r>
            <a:endParaRPr lang="en-US" dirty="0"/>
          </a:p>
        </p:txBody>
      </p:sp>
      <p:sp>
        <p:nvSpPr>
          <p:cNvPr id="20" name="Content Left"/>
          <p:cNvSpPr>
            <a:spLocks noGrp="1"/>
          </p:cNvSpPr>
          <p:nvPr userDrawn="1">
            <p:ph sz="quarter" idx="11"/>
          </p:nvPr>
        </p:nvSpPr>
        <p:spPr>
          <a:xfrm>
            <a:off x="687388" y="1074693"/>
            <a:ext cx="3992563"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7" name="Content Right"/>
          <p:cNvSpPr>
            <a:spLocks noGrp="1"/>
          </p:cNvSpPr>
          <p:nvPr>
            <p:ph sz="quarter" idx="12"/>
          </p:nvPr>
        </p:nvSpPr>
        <p:spPr>
          <a:xfrm>
            <a:off x="4913313" y="1082675"/>
            <a:ext cx="3998912" cy="52435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ource"/>
          <p:cNvSpPr>
            <a:spLocks noGrp="1"/>
          </p:cNvSpPr>
          <p:nvPr>
            <p:ph type="body" sz="quarter" idx="13" hasCustomPrompt="1"/>
          </p:nvPr>
        </p:nvSpPr>
        <p:spPr>
          <a:xfrm>
            <a:off x="687388" y="6018411"/>
            <a:ext cx="8224837" cy="307777"/>
          </a:xfrm>
        </p:spPr>
        <p:txBody>
          <a:bodyPr anchor="b" anchorCtr="0">
            <a:spAutoFit/>
          </a:bodyPr>
          <a:lstStyle>
            <a:lvl1pPr marL="0" indent="0">
              <a:buNone/>
              <a:defRPr sz="2400"/>
            </a:lvl1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2" name="Slide Number"/>
          <p:cNvSpPr>
            <a:spLocks noGrp="1"/>
          </p:cNvSpPr>
          <p:nvPr userDrawn="1">
            <p:ph type="sldNum" sz="quarter" idx="10"/>
          </p:nvPr>
        </p:nvSpPr>
        <p:spPr/>
        <p:txBody>
          <a:body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394757327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 Rule, Source">
    <p:spTree>
      <p:nvGrpSpPr>
        <p:cNvPr id="1" name=""/>
        <p:cNvGrpSpPr/>
        <p:nvPr/>
      </p:nvGrpSpPr>
      <p:grpSpPr>
        <a:xfrm>
          <a:off x="0" y="0"/>
          <a:ext cx="0" cy="0"/>
          <a:chOff x="0" y="0"/>
          <a:chExt cx="0" cy="0"/>
        </a:xfrm>
      </p:grpSpPr>
      <p:sp>
        <p:nvSpPr>
          <p:cNvPr id="3" name="Title"/>
          <p:cNvSpPr>
            <a:spLocks noGrp="1"/>
          </p:cNvSpPr>
          <p:nvPr userDrawn="1">
            <p:ph type="title"/>
          </p:nvPr>
        </p:nvSpPr>
        <p:spPr>
          <a:xfrm>
            <a:off x="687388" y="364089"/>
            <a:ext cx="8224837" cy="488348"/>
          </a:xfrm>
        </p:spPr>
        <p:txBody>
          <a:bodyPr/>
          <a:lstStyle/>
          <a:p>
            <a:r>
              <a:rPr lang="en-US" dirty="0" smtClean="0"/>
              <a:t>Click to edit Master title style</a:t>
            </a:r>
            <a:endParaRPr lang="en-US" dirty="0"/>
          </a:p>
        </p:txBody>
      </p:sp>
      <p:sp>
        <p:nvSpPr>
          <p:cNvPr id="20" name="Content"/>
          <p:cNvSpPr>
            <a:spLocks noGrp="1"/>
          </p:cNvSpPr>
          <p:nvPr userDrawn="1">
            <p:ph sz="quarter" idx="11"/>
          </p:nvPr>
        </p:nvSpPr>
        <p:spPr>
          <a:xfrm>
            <a:off x="687388" y="1074693"/>
            <a:ext cx="8224837"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Source"/>
          <p:cNvSpPr>
            <a:spLocks noGrp="1"/>
          </p:cNvSpPr>
          <p:nvPr>
            <p:ph type="body" sz="quarter" idx="12" hasCustomPrompt="1"/>
          </p:nvPr>
        </p:nvSpPr>
        <p:spPr>
          <a:xfrm>
            <a:off x="687388" y="6018411"/>
            <a:ext cx="8224837" cy="307777"/>
          </a:xfrm>
        </p:spPr>
        <p:txBody>
          <a:bodyPr anchor="b" anchorCtr="0">
            <a:spAutoFit/>
          </a:bodyPr>
          <a:lstStyle>
            <a:lvl1pPr marL="0" indent="0">
              <a:buNone/>
              <a:defRPr sz="2400"/>
            </a:lvl1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2" name="Slide Number"/>
          <p:cNvSpPr>
            <a:spLocks noGrp="1"/>
          </p:cNvSpPr>
          <p:nvPr userDrawn="1">
            <p:ph type="sldNum" sz="quarter" idx="10"/>
          </p:nvPr>
        </p:nvSpPr>
        <p:spPr/>
        <p:txBody>
          <a:body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93766075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References">
    <p:spTree>
      <p:nvGrpSpPr>
        <p:cNvPr id="1" name=""/>
        <p:cNvGrpSpPr/>
        <p:nvPr/>
      </p:nvGrpSpPr>
      <p:grpSpPr>
        <a:xfrm>
          <a:off x="0" y="0"/>
          <a:ext cx="0" cy="0"/>
          <a:chOff x="0" y="0"/>
          <a:chExt cx="0" cy="0"/>
        </a:xfrm>
      </p:grpSpPr>
      <p:sp>
        <p:nvSpPr>
          <p:cNvPr id="5" name="Title 4"/>
          <p:cNvSpPr>
            <a:spLocks noGrp="1"/>
          </p:cNvSpPr>
          <p:nvPr>
            <p:ph type="title"/>
          </p:nvPr>
        </p:nvSpPr>
        <p:spPr>
          <a:xfrm>
            <a:off x="687388" y="357157"/>
            <a:ext cx="8224837" cy="492443"/>
          </a:xfrm>
        </p:spPr>
        <p:txBody>
          <a:bodyPr/>
          <a:lstStyle/>
          <a:p>
            <a:r>
              <a:rPr lang="en-US" dirty="0" smtClean="0"/>
              <a:t>Click to edit Master title style</a:t>
            </a:r>
            <a:endParaRPr lang="en-US" dirty="0"/>
          </a:p>
        </p:txBody>
      </p:sp>
      <p:sp>
        <p:nvSpPr>
          <p:cNvPr id="3" name="Content Placeholder 2"/>
          <p:cNvSpPr>
            <a:spLocks noGrp="1"/>
          </p:cNvSpPr>
          <p:nvPr>
            <p:ph idx="1"/>
          </p:nvPr>
        </p:nvSpPr>
        <p:spPr bwMode="gray">
          <a:xfrm>
            <a:off x="687389" y="1087573"/>
            <a:ext cx="8224836" cy="5234678"/>
          </a:xfrm>
          <a:prstGeom prst="rect">
            <a:avLst/>
          </a:prstGeom>
        </p:spPr>
        <p:txBody>
          <a:bodyPr/>
          <a:lstStyle>
            <a:lvl1pPr marL="457200" indent="-457200">
              <a:buNone/>
              <a:defRPr sz="1800">
                <a:solidFill>
                  <a:schemeClr val="tx2"/>
                </a:solidFill>
                <a:latin typeface="+mn-lt"/>
                <a:cs typeface="Franklin Gothic Book" pitchFamily="34" charset="0"/>
              </a:defRPr>
            </a:lvl1pPr>
            <a:lvl2pPr>
              <a:buNone/>
              <a:defRPr>
                <a:solidFill>
                  <a:schemeClr val="tx1"/>
                </a:solidFill>
                <a:latin typeface="Franklin Gothic Book" pitchFamily="34" charset="0"/>
              </a:defRPr>
            </a:lvl2pPr>
            <a:lvl3pPr>
              <a:defRPr>
                <a:solidFill>
                  <a:schemeClr val="tx1"/>
                </a:solidFill>
                <a:latin typeface="Franklin Gothic Book" pitchFamily="34" charset="0"/>
              </a:defRPr>
            </a:lvl3pPr>
            <a:lvl4pPr>
              <a:defRPr>
                <a:solidFill>
                  <a:schemeClr val="tx1"/>
                </a:solidFill>
                <a:latin typeface="Franklin Gothic Book" pitchFamily="34" charset="0"/>
              </a:defRPr>
            </a:lvl4pPr>
            <a:lvl5pPr>
              <a:defRPr>
                <a:solidFill>
                  <a:schemeClr val="tx1"/>
                </a:solidFill>
                <a:latin typeface="Franklin Gothic Book" pitchFamily="34" charset="0"/>
              </a:defRPr>
            </a:lvl5pPr>
          </a:lstStyle>
          <a:p>
            <a:pPr lvl="0"/>
            <a:r>
              <a:rPr lang="en-US" dirty="0" smtClean="0"/>
              <a:t>Click to edit Master text</a:t>
            </a:r>
            <a:endParaRPr lang="en-US" dirty="0"/>
          </a:p>
        </p:txBody>
      </p:sp>
      <p:sp>
        <p:nvSpPr>
          <p:cNvPr id="2" name="Slide Number Placeholder 1"/>
          <p:cNvSpPr>
            <a:spLocks noGrp="1"/>
          </p:cNvSpPr>
          <p:nvPr>
            <p:ph type="sldNum" sz="quarter" idx="10"/>
          </p:nvPr>
        </p:nvSpPr>
        <p:spPr/>
        <p:txBody>
          <a:bodyPr/>
          <a:lstStyle/>
          <a:p>
            <a:pPr algn="r"/>
            <a:fld id="{F3477EC8-074D-41C4-94AE-E9EA7CEEA348}" type="slidenum">
              <a:rPr lang="en-US" smtClean="0"/>
              <a:pPr algn="r"/>
              <a:t>‹#›</a:t>
            </a:fld>
            <a:endParaRPr lang="en-US" dirty="0"/>
          </a:p>
        </p:txBody>
      </p:sp>
      <p:cxnSp>
        <p:nvCxnSpPr>
          <p:cNvPr id="22" name="Straight Connector 21"/>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545659"/>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687388" y="2362081"/>
            <a:ext cx="8224837" cy="2964023"/>
          </a:xfrm>
        </p:spPr>
        <p:txBody>
          <a:bodyPr/>
          <a:lstStyle>
            <a:lvl1pPr>
              <a:defRPr lang="en-US" sz="2000" kern="1200" dirty="0">
                <a:solidFill>
                  <a:schemeClr val="bg1"/>
                </a:solidFill>
                <a:latin typeface="+mn-lt"/>
                <a:ea typeface="Arial" pitchFamily="34" charset="0"/>
                <a:cs typeface="Arial" pitchFamily="34" charset="0"/>
              </a:defRPr>
            </a:lvl1pPr>
          </a:lstStyle>
          <a:p>
            <a:pPr marL="0" lvl="0" indent="0" algn="l" rtl="0" eaLnBrk="0" fontAlgn="base" hangingPunct="0">
              <a:spcBef>
                <a:spcPts val="0"/>
              </a:spcBef>
              <a:spcAft>
                <a:spcPts val="0"/>
              </a:spcAft>
              <a:buClr>
                <a:schemeClr val="tx2"/>
              </a:buClr>
              <a:buFont typeface="Arial" pitchFamily="34" charset="0"/>
              <a:buNone/>
            </a:pPr>
            <a:r>
              <a:rPr lang="en-US" dirty="0" smtClean="0"/>
              <a:t>Click to edit Master text styles</a:t>
            </a:r>
          </a:p>
          <a:p>
            <a:pPr marL="0" lvl="0" indent="0" algn="l" rtl="0" eaLnBrk="0" fontAlgn="base" hangingPunct="0">
              <a:spcBef>
                <a:spcPts val="0"/>
              </a:spcBef>
              <a:spcAft>
                <a:spcPts val="0"/>
              </a:spcAft>
              <a:buClr>
                <a:schemeClr val="tx2"/>
              </a:buClr>
              <a:buFont typeface="Arial" pitchFamily="34" charset="0"/>
              <a:buNone/>
            </a:pPr>
            <a:r>
              <a:rPr lang="en-US" dirty="0" smtClean="0"/>
              <a:t>Second level</a:t>
            </a:r>
          </a:p>
          <a:p>
            <a:pPr marL="0" lvl="0" indent="0" algn="l" rtl="0" eaLnBrk="0" fontAlgn="base" hangingPunct="0">
              <a:spcBef>
                <a:spcPts val="0"/>
              </a:spcBef>
              <a:spcAft>
                <a:spcPts val="0"/>
              </a:spcAft>
              <a:buClr>
                <a:schemeClr val="tx2"/>
              </a:buClr>
              <a:buFont typeface="Arial" pitchFamily="34" charset="0"/>
              <a:buNone/>
            </a:pPr>
            <a:r>
              <a:rPr lang="en-US" dirty="0" smtClean="0"/>
              <a:t>Third level</a:t>
            </a:r>
          </a:p>
          <a:p>
            <a:pPr marL="0" lvl="0" indent="0" algn="l" rtl="0" eaLnBrk="0" fontAlgn="base" hangingPunct="0">
              <a:spcBef>
                <a:spcPts val="0"/>
              </a:spcBef>
              <a:spcAft>
                <a:spcPts val="0"/>
              </a:spcAft>
              <a:buClr>
                <a:schemeClr val="tx2"/>
              </a:buClr>
              <a:buFont typeface="Arial" pitchFamily="34" charset="0"/>
              <a:buNone/>
            </a:pPr>
            <a:r>
              <a:rPr lang="en-US" dirty="0" smtClean="0"/>
              <a:t>Fourth level</a:t>
            </a:r>
          </a:p>
          <a:p>
            <a:pPr marL="0" lvl="0" indent="0" algn="l" rtl="0" eaLnBrk="0" fontAlgn="base" hangingPunct="0">
              <a:spcBef>
                <a:spcPts val="0"/>
              </a:spcBef>
              <a:spcAft>
                <a:spcPts val="0"/>
              </a:spcAft>
              <a:buClr>
                <a:schemeClr val="tx2"/>
              </a:buClr>
              <a:buFont typeface="Arial" pitchFamily="34" charset="0"/>
              <a:buNone/>
            </a:pPr>
            <a:r>
              <a:rPr lang="en-US" dirty="0" smtClean="0"/>
              <a:t>Fifth level</a:t>
            </a:r>
            <a:endParaRPr lang="en-US" dirty="0"/>
          </a:p>
        </p:txBody>
      </p:sp>
      <p:sp>
        <p:nvSpPr>
          <p:cNvPr id="2" name="Slide Number Placeholder 1"/>
          <p:cNvSpPr>
            <a:spLocks noGrp="1"/>
          </p:cNvSpPr>
          <p:nvPr>
            <p:ph type="sldNum" sz="quarter" idx="11"/>
          </p:nvPr>
        </p:nvSpPr>
        <p:spPr/>
        <p:txBody>
          <a:bodyPr/>
          <a:lstStyle/>
          <a:p>
            <a:pPr algn="r"/>
            <a:fld id="{F3477EC8-074D-41C4-94AE-E9EA7CEEA348}" type="slidenum">
              <a:rPr lang="en-US" smtClean="0"/>
              <a:pPr algn="r"/>
              <a:t>‹#›</a:t>
            </a:fld>
            <a:endParaRPr lang="en-US" dirty="0"/>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irst Level No Bullet">
    <p:spTree>
      <p:nvGrpSpPr>
        <p:cNvPr id="1" name=""/>
        <p:cNvGrpSpPr/>
        <p:nvPr/>
      </p:nvGrpSpPr>
      <p:grpSpPr>
        <a:xfrm>
          <a:off x="0" y="0"/>
          <a:ext cx="0" cy="0"/>
          <a:chOff x="0" y="0"/>
          <a:chExt cx="0" cy="0"/>
        </a:xfrm>
      </p:grpSpPr>
      <p:cxnSp>
        <p:nvCxnSpPr>
          <p:cNvPr id="45"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userDrawn="1">
            <p:ph type="title"/>
          </p:nvPr>
        </p:nvSpPr>
        <p:spPr>
          <a:xfrm>
            <a:off x="687388" y="882532"/>
            <a:ext cx="8224837" cy="492443"/>
          </a:xfrm>
        </p:spPr>
        <p:txBody>
          <a:bodyPr/>
          <a:lstStyle>
            <a:lvl1pPr>
              <a:defRPr>
                <a:solidFill>
                  <a:schemeClr val="bg2">
                    <a:lumMod val="75000"/>
                  </a:schemeClr>
                </a:solidFill>
              </a:defRPr>
            </a:lvl1pPr>
          </a:lstStyle>
          <a:p>
            <a:r>
              <a:rPr lang="en-US" dirty="0" smtClean="0"/>
              <a:t>Click to edit Master title style</a:t>
            </a:r>
            <a:endParaRPr lang="en-US" dirty="0"/>
          </a:p>
        </p:txBody>
      </p:sp>
      <p:sp>
        <p:nvSpPr>
          <p:cNvPr id="3" name="Content"/>
          <p:cNvSpPr>
            <a:spLocks noGrp="1"/>
          </p:cNvSpPr>
          <p:nvPr userDrawn="1">
            <p:ph idx="1"/>
          </p:nvPr>
        </p:nvSpPr>
        <p:spPr>
          <a:xfrm>
            <a:off x="687388" y="1611466"/>
            <a:ext cx="8224837" cy="4714531"/>
          </a:xfrm>
        </p:spPr>
        <p:txBody>
          <a:bodyPr/>
          <a:lstStyle>
            <a:lvl1pPr marL="0" indent="0">
              <a:buNone/>
              <a:defRPr>
                <a:solidFill>
                  <a:schemeClr val="tx2"/>
                </a:solidFill>
                <a:latin typeface="+mn-lt"/>
                <a:cs typeface="Franklin Gothic Book" pitchFamily="34" charset="0"/>
              </a:defRPr>
            </a:lvl1pPr>
            <a:lvl2pPr marL="230188" indent="-230188">
              <a:buFont typeface="Arial" pitchFamily="34" charset="0"/>
              <a:buChar char="•"/>
              <a:defRPr>
                <a:solidFill>
                  <a:schemeClr val="tx2"/>
                </a:solidFill>
                <a:latin typeface="+mn-lt"/>
              </a:defRPr>
            </a:lvl2pPr>
            <a:lvl3pPr marL="465138" indent="-228600">
              <a:buFont typeface="Arial" panose="020B0604020202020204" pitchFamily="34" charset="0"/>
              <a:buChar char="–"/>
              <a:defRPr>
                <a:solidFill>
                  <a:schemeClr val="tx2"/>
                </a:solidFill>
                <a:latin typeface="+mn-lt"/>
              </a:defRPr>
            </a:lvl3pPr>
            <a:lvl4pPr marL="685800" indent="-228600">
              <a:buFont typeface="Arial" panose="020B0604020202020204" pitchFamily="34" charset="0"/>
              <a:buChar char="»"/>
              <a:defRPr>
                <a:solidFill>
                  <a:schemeClr val="tx2"/>
                </a:solidFill>
                <a:latin typeface="+mn-lt"/>
              </a:defRPr>
            </a:lvl4pPr>
            <a:lvl5pPr marL="912813" indent="-228600">
              <a:buFont typeface="Arial" panose="020B0604020202020204" pitchFamily="34" charset="0"/>
              <a:buChar char="•"/>
              <a:defRPr>
                <a:solidFill>
                  <a:schemeClr val="tx2">
                    <a:lumMod val="75000"/>
                  </a:schemeClr>
                </a:solidFill>
                <a:latin typeface="+mn-lt"/>
              </a:defRPr>
            </a:lvl5pPr>
            <a:lvl6pPr marL="1146175" indent="-228600">
              <a:defRPr>
                <a:solidFill>
                  <a:schemeClr val="tx2">
                    <a:lumMod val="75000"/>
                  </a:schemeClr>
                </a:solidFill>
                <a:latin typeface="+mn-lt"/>
              </a:defRPr>
            </a:lvl6pPr>
            <a:lvl7pPr marL="1374775" indent="-228600">
              <a:defRPr>
                <a:solidFill>
                  <a:schemeClr val="tx2">
                    <a:lumMod val="75000"/>
                  </a:schemeClr>
                </a:solidFill>
                <a:latin typeface="+mn-lt"/>
              </a:defRPr>
            </a:lvl7pPr>
            <a:lvl8pPr marL="1600200" indent="-228600">
              <a:defRPr>
                <a:solidFill>
                  <a:schemeClr val="tx2">
                    <a:lumMod val="75000"/>
                  </a:schemeClr>
                </a:solidFill>
                <a:latin typeface="+mn-lt"/>
              </a:defRPr>
            </a:lvl8pPr>
            <a:lvl9pPr marL="1827213" indent="-228600">
              <a:defRPr>
                <a:solidFill>
                  <a:schemeClr val="tx2">
                    <a:lumMod val="75000"/>
                  </a:schemeClr>
                </a:solidFill>
                <a:latin typeface="+mn-lt"/>
              </a:defRPr>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p:txBody>
      </p:sp>
      <p:sp>
        <p:nvSpPr>
          <p:cNvPr id="4" name="Slide Number"/>
          <p:cNvSpPr>
            <a:spLocks noGrp="1"/>
          </p:cNvSpPr>
          <p:nvPr userDrawn="1">
            <p:ph type="sldNum" sz="quarter" idx="10"/>
          </p:nvPr>
        </p:nvSpPr>
        <p:spPr>
          <a:xfrm>
            <a:off x="8771161" y="6666757"/>
            <a:ext cx="141064" cy="138499"/>
          </a:xfrm>
        </p:spPr>
        <p:txBody>
          <a:bodyPr/>
          <a:lstStyle>
            <a:lvl1pPr>
              <a:defRPr>
                <a:solidFill>
                  <a:schemeClr val="bg2">
                    <a:lumMod val="75000"/>
                  </a:schemeClr>
                </a:solidFill>
              </a:defRPr>
            </a:lvl1pPr>
          </a:lstStyle>
          <a:p>
            <a:pPr algn="r"/>
            <a:fld id="{F3477EC8-074D-41C4-94AE-E9EA7CEEA348}" type="slidenum">
              <a:rPr smtClean="0">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299116993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Divider Layout">
    <p:spTree>
      <p:nvGrpSpPr>
        <p:cNvPr id="1" name=""/>
        <p:cNvGrpSpPr/>
        <p:nvPr/>
      </p:nvGrpSpPr>
      <p:grpSpPr>
        <a:xfrm>
          <a:off x="0" y="0"/>
          <a:ext cx="0" cy="0"/>
          <a:chOff x="0" y="0"/>
          <a:chExt cx="0" cy="0"/>
        </a:xfrm>
      </p:grpSpPr>
      <p:sp>
        <p:nvSpPr>
          <p:cNvPr id="2" name="Title 1"/>
          <p:cNvSpPr>
            <a:spLocks noGrp="1"/>
          </p:cNvSpPr>
          <p:nvPr>
            <p:ph type="title"/>
          </p:nvPr>
        </p:nvSpPr>
        <p:spPr>
          <a:xfrm>
            <a:off x="687388" y="3618527"/>
            <a:ext cx="8229600" cy="769441"/>
          </a:xfrm>
        </p:spPr>
        <p:txBody>
          <a:bodyPr/>
          <a:lstStyle>
            <a:lvl1pPr algn="l">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687388" y="4616570"/>
            <a:ext cx="8229600" cy="1063752"/>
          </a:xfrm>
          <a:prstGeom prst="rect">
            <a:avLst/>
          </a:prstGeom>
        </p:spPr>
        <p:txBody>
          <a:bodyPr/>
          <a:lstStyle/>
          <a:p>
            <a:pPr lvl="0"/>
            <a:r>
              <a:rPr lang="en-US" dirty="0" smtClean="0"/>
              <a:t>Click to edit Master text styles</a:t>
            </a:r>
            <a:endParaRPr lang="en-US" dirty="0"/>
          </a:p>
        </p:txBody>
      </p:sp>
      <p:sp>
        <p:nvSpPr>
          <p:cNvPr id="6" name="Slide Number Placeholder 5"/>
          <p:cNvSpPr>
            <a:spLocks noGrp="1"/>
          </p:cNvSpPr>
          <p:nvPr>
            <p:ph type="sldNum" sz="quarter" idx="12"/>
          </p:nvPr>
        </p:nvSpPr>
        <p:spPr>
          <a:xfrm>
            <a:off x="8755130" y="6507316"/>
            <a:ext cx="157094" cy="153888"/>
          </a:xfrm>
        </p:spPr>
        <p:txBody>
          <a:bodyPr wrap="none"/>
          <a:lstStyle>
            <a:lvl1pPr>
              <a:defRPr sz="1000">
                <a:solidFill>
                  <a:schemeClr val="bg1"/>
                </a:solidFill>
              </a:defRPr>
            </a:lvl1pPr>
          </a:lstStyle>
          <a:p>
            <a:fld id="{A1A8B8B9-B651-4439-A868-E8F04EF81465}" type="slidenum">
              <a:rPr lang="en-US" smtClean="0"/>
              <a:pPr/>
              <a:t>‹#›</a:t>
            </a:fld>
            <a:endParaRPr lang="en-US" dirty="0"/>
          </a:p>
        </p:txBody>
      </p:sp>
    </p:spTree>
    <p:extLst>
      <p:ext uri="{BB962C8B-B14F-4D97-AF65-F5344CB8AC3E}">
        <p14:creationId xmlns:p14="http://schemas.microsoft.com/office/powerpoint/2010/main" val="298025320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ulleted Text">
    <p:spTree>
      <p:nvGrpSpPr>
        <p:cNvPr id="1" name=""/>
        <p:cNvGrpSpPr/>
        <p:nvPr/>
      </p:nvGrpSpPr>
      <p:grpSpPr>
        <a:xfrm>
          <a:off x="0" y="0"/>
          <a:ext cx="0" cy="0"/>
          <a:chOff x="0" y="0"/>
          <a:chExt cx="0" cy="0"/>
        </a:xfrm>
      </p:grpSpPr>
      <p:cxnSp>
        <p:nvCxnSpPr>
          <p:cNvPr id="37"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p:ph type="title"/>
          </p:nvPr>
        </p:nvSpPr>
        <p:spPr>
          <a:xfrm>
            <a:off x="687388" y="882532"/>
            <a:ext cx="8224837" cy="492443"/>
          </a:xfrm>
        </p:spPr>
        <p:txBody>
          <a:bodyPr>
            <a:spAutoFit/>
          </a:bodyPr>
          <a:lstStyle>
            <a:lvl1pPr>
              <a:defRPr sz="3200"/>
            </a:lvl1pPr>
          </a:lstStyle>
          <a:p>
            <a:r>
              <a:rPr lang="en-US" dirty="0" smtClean="0"/>
              <a:t>Click to edit Master title style</a:t>
            </a:r>
            <a:endParaRPr lang="en-US" dirty="0"/>
          </a:p>
        </p:txBody>
      </p:sp>
      <p:sp>
        <p:nvSpPr>
          <p:cNvPr id="3" name="Content"/>
          <p:cNvSpPr>
            <a:spLocks noGrp="1"/>
          </p:cNvSpPr>
          <p:nvPr>
            <p:ph idx="1"/>
          </p:nvPr>
        </p:nvSpPr>
        <p:spPr bwMode="gray">
          <a:xfrm>
            <a:off x="687526" y="1607853"/>
            <a:ext cx="8224699" cy="4726300"/>
          </a:xfrm>
        </p:spPr>
        <p:txBody>
          <a:bodyPr/>
          <a:lstStyle>
            <a:lvl1pPr marL="233363" indent="-233363">
              <a:buFont typeface="Arial" panose="020B0604020202020204" pitchFamily="34" charset="0"/>
              <a:buChar char="•"/>
              <a:defRPr>
                <a:solidFill>
                  <a:schemeClr val="tx2"/>
                </a:solidFill>
                <a:latin typeface="+mn-lt"/>
                <a:cs typeface="Franklin Gothic Book" pitchFamily="34" charset="0"/>
              </a:defRPr>
            </a:lvl1pPr>
            <a:lvl2pPr>
              <a:defRPr sz="1800">
                <a:solidFill>
                  <a:schemeClr val="tx2"/>
                </a:solidFill>
                <a:latin typeface="+mn-lt"/>
                <a:cs typeface="Franklin Gothic Book" pitchFamily="34" charset="0"/>
              </a:defRPr>
            </a:lvl2pPr>
            <a:lvl3pPr>
              <a:defRPr sz="1400" baseline="0">
                <a:solidFill>
                  <a:schemeClr val="tx2"/>
                </a:solidFill>
                <a:latin typeface="+mn-lt"/>
                <a:cs typeface="Franklin Gothic Book" pitchFamily="34" charset="0"/>
              </a:defRPr>
            </a:lvl3pPr>
            <a:lvl4pPr marL="915988" indent="-228600">
              <a:defRPr sz="1400" baseline="0">
                <a:solidFill>
                  <a:schemeClr val="tx2"/>
                </a:solidFill>
                <a:latin typeface="+mn-lt"/>
                <a:cs typeface="Arial" pitchFamily="34" charset="0"/>
              </a:defRPr>
            </a:lvl4pPr>
            <a:lvl5pPr marL="1143000" indent="-228600">
              <a:defRPr sz="1400" baseline="0">
                <a:solidFill>
                  <a:schemeClr val="tx2">
                    <a:lumMod val="75000"/>
                  </a:schemeClr>
                </a:solidFill>
                <a:latin typeface="+mn-lt"/>
                <a:cs typeface="Arial" pitchFamily="34" charset="0"/>
              </a:defRPr>
            </a:lvl5pPr>
            <a:lvl6pPr marL="1377950" indent="-228600">
              <a:defRPr sz="1400" baseline="0">
                <a:solidFill>
                  <a:schemeClr val="tx2">
                    <a:lumMod val="75000"/>
                  </a:schemeClr>
                </a:solidFill>
                <a:latin typeface="+mn-lt"/>
              </a:defRPr>
            </a:lvl6pPr>
            <a:lvl7pPr marL="1597025" indent="-228600">
              <a:defRPr sz="1400" baseline="0">
                <a:solidFill>
                  <a:schemeClr val="tx2">
                    <a:lumMod val="75000"/>
                  </a:schemeClr>
                </a:solidFill>
                <a:latin typeface="+mn-lt"/>
              </a:defRPr>
            </a:lvl7pPr>
            <a:lvl8pPr marL="1830388" indent="-228600">
              <a:defRPr sz="1400" baseline="0">
                <a:solidFill>
                  <a:schemeClr val="tx2">
                    <a:lumMod val="75000"/>
                  </a:schemeClr>
                </a:solidFill>
                <a:latin typeface="+mn-lt"/>
              </a:defRPr>
            </a:lvl8pPr>
            <a:lvl9pPr marL="2057400" indent="-228600">
              <a:defRPr sz="1400" baseline="0">
                <a:solidFill>
                  <a:schemeClr val="tx2">
                    <a:lumMod val="75000"/>
                  </a:schemeClr>
                </a:solidFill>
                <a:latin typeface="+mn-lt"/>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4" name="Slide Number"/>
          <p:cNvSpPr>
            <a:spLocks noGrp="1"/>
          </p:cNvSpPr>
          <p:nvPr>
            <p:ph type="sldNum" sz="quarter" idx="10"/>
          </p:nvPr>
        </p:nvSpPr>
        <p:spPr/>
        <p:txBody>
          <a:bodyPr/>
          <a:lstStyle>
            <a:lvl1pPr>
              <a:defRPr>
                <a:solidFill>
                  <a:schemeClr val="bg2">
                    <a:lumMod val="75000"/>
                  </a:schemeClr>
                </a:solidFill>
              </a:defRPr>
            </a:lvl1pPr>
          </a:lstStyle>
          <a:p>
            <a:pPr algn="r"/>
            <a:fld id="{F3477EC8-074D-41C4-94AE-E9EA7CEEA348}" type="slidenum">
              <a:rPr smtClean="0">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1904563327"/>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cxnSp>
        <p:nvCxnSpPr>
          <p:cNvPr id="66"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p:ph type="title"/>
          </p:nvPr>
        </p:nvSpPr>
        <p:spPr/>
        <p:txBody>
          <a:bodyPr/>
          <a:lstStyle/>
          <a:p>
            <a:r>
              <a:rPr lang="en-US" dirty="0" smtClean="0"/>
              <a:t>Click to edit Master title style</a:t>
            </a:r>
            <a:endParaRPr lang="en-US" dirty="0"/>
          </a:p>
        </p:txBody>
      </p:sp>
      <p:sp>
        <p:nvSpPr>
          <p:cNvPr id="40" name="Content Right"/>
          <p:cNvSpPr>
            <a:spLocks noGrp="1"/>
          </p:cNvSpPr>
          <p:nvPr>
            <p:ph sz="quarter" idx="12"/>
          </p:nvPr>
        </p:nvSpPr>
        <p:spPr>
          <a:xfrm>
            <a:off x="687387" y="1599874"/>
            <a:ext cx="3994151" cy="472313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2" name="Content Left"/>
          <p:cNvSpPr>
            <a:spLocks noGrp="1"/>
          </p:cNvSpPr>
          <p:nvPr>
            <p:ph sz="quarter" idx="13"/>
          </p:nvPr>
        </p:nvSpPr>
        <p:spPr>
          <a:xfrm>
            <a:off x="4913314" y="1599874"/>
            <a:ext cx="3998912" cy="472313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cNvSpPr>
            <a:spLocks noGrp="1"/>
          </p:cNvSpPr>
          <p:nvPr>
            <p:ph type="sldNum" sz="quarter" idx="11"/>
          </p:nvPr>
        </p:nvSpPr>
        <p:spPr/>
        <p:txBody>
          <a:bodyPr/>
          <a:lstStyle>
            <a:lvl1pPr>
              <a:defRPr>
                <a:solidFill>
                  <a:schemeClr val="bg2">
                    <a:lumMod val="75000"/>
                  </a:schemeClr>
                </a:solidFill>
              </a:defRPr>
            </a:lvl1pPr>
          </a:lstStyle>
          <a:p>
            <a:pPr algn="r"/>
            <a:fld id="{F3477EC8-074D-41C4-94AE-E9EA7CEEA348}" type="slidenum">
              <a:rPr smtClean="0">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324706026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ingle Line Title, First Level No Bullet">
    <p:spTree>
      <p:nvGrpSpPr>
        <p:cNvPr id="1" name=""/>
        <p:cNvGrpSpPr/>
        <p:nvPr/>
      </p:nvGrpSpPr>
      <p:grpSpPr>
        <a:xfrm>
          <a:off x="0" y="0"/>
          <a:ext cx="0" cy="0"/>
          <a:chOff x="0" y="0"/>
          <a:chExt cx="0" cy="0"/>
        </a:xfrm>
      </p:grpSpPr>
      <p:cxnSp>
        <p:nvCxnSpPr>
          <p:cNvPr id="20"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userDrawn="1">
            <p:ph type="title"/>
          </p:nvPr>
        </p:nvSpPr>
        <p:spPr>
          <a:xfrm>
            <a:off x="687388" y="365759"/>
            <a:ext cx="8224837" cy="487584"/>
          </a:xfrm>
        </p:spPr>
        <p:txBody>
          <a:bodyPr/>
          <a:lstStyle>
            <a:lvl1pPr>
              <a:defRPr>
                <a:solidFill>
                  <a:schemeClr val="bg2">
                    <a:lumMod val="75000"/>
                  </a:schemeClr>
                </a:solidFill>
              </a:defRPr>
            </a:lvl1pPr>
          </a:lstStyle>
          <a:p>
            <a:r>
              <a:rPr lang="en-US" dirty="0" smtClean="0"/>
              <a:t>Click to edit Master title style</a:t>
            </a:r>
            <a:endParaRPr lang="en-US" dirty="0"/>
          </a:p>
        </p:txBody>
      </p:sp>
      <p:sp>
        <p:nvSpPr>
          <p:cNvPr id="3" name="Content"/>
          <p:cNvSpPr>
            <a:spLocks noGrp="1"/>
          </p:cNvSpPr>
          <p:nvPr userDrawn="1">
            <p:ph idx="1"/>
          </p:nvPr>
        </p:nvSpPr>
        <p:spPr>
          <a:xfrm>
            <a:off x="687388" y="1079185"/>
            <a:ext cx="8224837" cy="5246813"/>
          </a:xfrm>
        </p:spPr>
        <p:txBody>
          <a:bodyPr/>
          <a:lstStyle>
            <a:lvl1pPr marL="0" indent="0">
              <a:buNone/>
              <a:defRPr>
                <a:solidFill>
                  <a:schemeClr val="tx2"/>
                </a:solidFill>
                <a:latin typeface="+mn-lt"/>
                <a:cs typeface="Franklin Gothic Book" pitchFamily="34" charset="0"/>
              </a:defRPr>
            </a:lvl1pPr>
            <a:lvl2pPr marL="230188" indent="-230188">
              <a:buFont typeface="Arial" pitchFamily="34" charset="0"/>
              <a:buChar char="•"/>
              <a:defRPr>
                <a:solidFill>
                  <a:schemeClr val="tx2"/>
                </a:solidFill>
                <a:latin typeface="+mn-lt"/>
              </a:defRPr>
            </a:lvl2pPr>
            <a:lvl3pPr marL="465138" indent="-228600">
              <a:buFont typeface="Arial" panose="020B0604020202020204" pitchFamily="34" charset="0"/>
              <a:buChar char="–"/>
              <a:defRPr>
                <a:solidFill>
                  <a:schemeClr val="tx2"/>
                </a:solidFill>
                <a:latin typeface="+mn-lt"/>
              </a:defRPr>
            </a:lvl3pPr>
            <a:lvl4pPr marL="685800" indent="-228600">
              <a:buFont typeface="Arial" panose="020B0604020202020204" pitchFamily="34" charset="0"/>
              <a:buChar char="»"/>
              <a:defRPr>
                <a:solidFill>
                  <a:schemeClr val="tx2"/>
                </a:solidFill>
                <a:latin typeface="+mn-lt"/>
              </a:defRPr>
            </a:lvl4pPr>
            <a:lvl5pPr marL="912813" indent="-228600">
              <a:buFont typeface="Arial" panose="020B0604020202020204" pitchFamily="34" charset="0"/>
              <a:buChar char="•"/>
              <a:defRPr>
                <a:solidFill>
                  <a:schemeClr val="tx2">
                    <a:lumMod val="75000"/>
                  </a:schemeClr>
                </a:solidFill>
                <a:latin typeface="+mn-lt"/>
              </a:defRPr>
            </a:lvl5pPr>
            <a:lvl6pPr marL="1146175" indent="-228600">
              <a:defRPr>
                <a:solidFill>
                  <a:schemeClr val="tx2">
                    <a:lumMod val="75000"/>
                  </a:schemeClr>
                </a:solidFill>
                <a:latin typeface="+mn-lt"/>
              </a:defRPr>
            </a:lvl6pPr>
            <a:lvl7pPr marL="1374775" indent="-228600">
              <a:defRPr>
                <a:solidFill>
                  <a:schemeClr val="tx2">
                    <a:lumMod val="75000"/>
                  </a:schemeClr>
                </a:solidFill>
                <a:latin typeface="+mn-lt"/>
              </a:defRPr>
            </a:lvl7pPr>
            <a:lvl8pPr marL="1600200" indent="-228600">
              <a:defRPr>
                <a:solidFill>
                  <a:schemeClr val="tx2">
                    <a:lumMod val="75000"/>
                  </a:schemeClr>
                </a:solidFill>
                <a:latin typeface="+mn-lt"/>
              </a:defRPr>
            </a:lvl8pPr>
            <a:lvl9pPr marL="1827213" indent="-228600">
              <a:defRPr>
                <a:solidFill>
                  <a:schemeClr val="tx2">
                    <a:lumMod val="75000"/>
                  </a:schemeClr>
                </a:solidFill>
                <a:latin typeface="+mn-lt"/>
              </a:defRPr>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p:txBody>
      </p:sp>
      <p:sp>
        <p:nvSpPr>
          <p:cNvPr id="4" name="Slide Number"/>
          <p:cNvSpPr>
            <a:spLocks noGrp="1"/>
          </p:cNvSpPr>
          <p:nvPr userDrawn="1">
            <p:ph type="sldNum" sz="quarter" idx="10"/>
          </p:nvPr>
        </p:nvSpPr>
        <p:spPr>
          <a:xfrm>
            <a:off x="8771161" y="6666757"/>
            <a:ext cx="141064" cy="138499"/>
          </a:xfrm>
        </p:spPr>
        <p:txBody>
          <a:bodyPr/>
          <a:lstStyle>
            <a:lvl1pPr>
              <a:defRPr>
                <a:solidFill>
                  <a:schemeClr val="bg2">
                    <a:lumMod val="75000"/>
                  </a:schemeClr>
                </a:solidFill>
              </a:defRPr>
            </a:lvl1pPr>
          </a:lstStyle>
          <a:p>
            <a:pPr algn="r"/>
            <a:fld id="{F3477EC8-074D-41C4-94AE-E9EA7CEEA348}" type="slidenum">
              <a:rPr smtClean="0">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2713785518"/>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ingle Line Title, Bulleted Text">
    <p:spTree>
      <p:nvGrpSpPr>
        <p:cNvPr id="1" name=""/>
        <p:cNvGrpSpPr/>
        <p:nvPr/>
      </p:nvGrpSpPr>
      <p:grpSpPr>
        <a:xfrm>
          <a:off x="0" y="0"/>
          <a:ext cx="0" cy="0"/>
          <a:chOff x="0" y="0"/>
          <a:chExt cx="0" cy="0"/>
        </a:xfrm>
      </p:grpSpPr>
      <p:cxnSp>
        <p:nvCxnSpPr>
          <p:cNvPr id="64"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3" name="Title"/>
          <p:cNvSpPr>
            <a:spLocks noGrp="1"/>
          </p:cNvSpPr>
          <p:nvPr userDrawn="1">
            <p:ph type="title"/>
          </p:nvPr>
        </p:nvSpPr>
        <p:spPr>
          <a:xfrm>
            <a:off x="687388" y="365759"/>
            <a:ext cx="8224837" cy="486677"/>
          </a:xfrm>
        </p:spPr>
        <p:txBody>
          <a:bodyPr/>
          <a:lstStyle/>
          <a:p>
            <a:r>
              <a:rPr lang="en-US" dirty="0" smtClean="0"/>
              <a:t>Click to edit Master title style</a:t>
            </a:r>
            <a:endParaRPr lang="en-US" dirty="0"/>
          </a:p>
        </p:txBody>
      </p:sp>
      <p:sp>
        <p:nvSpPr>
          <p:cNvPr id="20" name="Content"/>
          <p:cNvSpPr>
            <a:spLocks noGrp="1"/>
          </p:cNvSpPr>
          <p:nvPr userDrawn="1">
            <p:ph sz="quarter" idx="11"/>
          </p:nvPr>
        </p:nvSpPr>
        <p:spPr>
          <a:xfrm>
            <a:off x="687388" y="1074693"/>
            <a:ext cx="8224837"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2" name="Slide Number"/>
          <p:cNvSpPr>
            <a:spLocks noGrp="1"/>
          </p:cNvSpPr>
          <p:nvPr userDrawn="1">
            <p:ph type="sldNum" sz="quarter" idx="10"/>
          </p:nvPr>
        </p:nvSpPr>
        <p:spPr/>
        <p:txBody>
          <a:bodyPr/>
          <a:lstStyle/>
          <a:p>
            <a:pPr algn="r"/>
            <a:fld id="{F3477EC8-074D-41C4-94AE-E9EA7CEEA348}" type="slidenum">
              <a:rPr>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290947749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ngle Line Title, Two Column">
    <p:spTree>
      <p:nvGrpSpPr>
        <p:cNvPr id="1" name=""/>
        <p:cNvGrpSpPr/>
        <p:nvPr/>
      </p:nvGrpSpPr>
      <p:grpSpPr>
        <a:xfrm>
          <a:off x="0" y="0"/>
          <a:ext cx="0" cy="0"/>
          <a:chOff x="0" y="0"/>
          <a:chExt cx="0" cy="0"/>
        </a:xfrm>
      </p:grpSpPr>
      <p:cxnSp>
        <p:nvCxnSpPr>
          <p:cNvPr id="64"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3" name="Title"/>
          <p:cNvSpPr>
            <a:spLocks noGrp="1"/>
          </p:cNvSpPr>
          <p:nvPr userDrawn="1">
            <p:ph type="title"/>
          </p:nvPr>
        </p:nvSpPr>
        <p:spPr>
          <a:xfrm>
            <a:off x="687388" y="365759"/>
            <a:ext cx="8224837" cy="486677"/>
          </a:xfrm>
        </p:spPr>
        <p:txBody>
          <a:bodyPr/>
          <a:lstStyle/>
          <a:p>
            <a:r>
              <a:rPr lang="en-US" dirty="0" smtClean="0"/>
              <a:t>Click to edit Master title style</a:t>
            </a:r>
            <a:endParaRPr lang="en-US" dirty="0"/>
          </a:p>
        </p:txBody>
      </p:sp>
      <p:sp>
        <p:nvSpPr>
          <p:cNvPr id="20" name="Content Left"/>
          <p:cNvSpPr>
            <a:spLocks noGrp="1"/>
          </p:cNvSpPr>
          <p:nvPr userDrawn="1">
            <p:ph sz="quarter" idx="11"/>
          </p:nvPr>
        </p:nvSpPr>
        <p:spPr>
          <a:xfrm>
            <a:off x="687388" y="1074693"/>
            <a:ext cx="3992563"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7" name="Content Right"/>
          <p:cNvSpPr>
            <a:spLocks noGrp="1"/>
          </p:cNvSpPr>
          <p:nvPr>
            <p:ph sz="quarter" idx="12"/>
          </p:nvPr>
        </p:nvSpPr>
        <p:spPr>
          <a:xfrm>
            <a:off x="4913313" y="1082675"/>
            <a:ext cx="3998912" cy="52435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Slide Number"/>
          <p:cNvSpPr>
            <a:spLocks noGrp="1"/>
          </p:cNvSpPr>
          <p:nvPr userDrawn="1">
            <p:ph type="sldNum" sz="quarter" idx="10"/>
          </p:nvPr>
        </p:nvSpPr>
        <p:spPr/>
        <p:txBody>
          <a:bodyPr/>
          <a:lstStyle/>
          <a:p>
            <a:pPr algn="r"/>
            <a:fld id="{F3477EC8-074D-41C4-94AE-E9EA7CEEA348}" type="slidenum">
              <a:rPr>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252900688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No Rule">
    <p:spTree>
      <p:nvGrpSpPr>
        <p:cNvPr id="1" name=""/>
        <p:cNvGrpSpPr/>
        <p:nvPr/>
      </p:nvGrpSpPr>
      <p:grpSpPr>
        <a:xfrm>
          <a:off x="0" y="0"/>
          <a:ext cx="0" cy="0"/>
          <a:chOff x="0" y="0"/>
          <a:chExt cx="0" cy="0"/>
        </a:xfrm>
      </p:grpSpPr>
      <p:sp>
        <p:nvSpPr>
          <p:cNvPr id="3" name="Title"/>
          <p:cNvSpPr>
            <a:spLocks noGrp="1"/>
          </p:cNvSpPr>
          <p:nvPr userDrawn="1">
            <p:ph type="title"/>
          </p:nvPr>
        </p:nvSpPr>
        <p:spPr>
          <a:xfrm>
            <a:off x="687388" y="364089"/>
            <a:ext cx="8224837" cy="488348"/>
          </a:xfrm>
        </p:spPr>
        <p:txBody>
          <a:bodyPr/>
          <a:lstStyle/>
          <a:p>
            <a:r>
              <a:rPr lang="en-US" dirty="0" smtClean="0"/>
              <a:t>Click to edit Master title style</a:t>
            </a:r>
            <a:endParaRPr lang="en-US" dirty="0"/>
          </a:p>
        </p:txBody>
      </p:sp>
      <p:sp>
        <p:nvSpPr>
          <p:cNvPr id="20" name="Content"/>
          <p:cNvSpPr>
            <a:spLocks noGrp="1"/>
          </p:cNvSpPr>
          <p:nvPr userDrawn="1">
            <p:ph sz="quarter" idx="11"/>
          </p:nvPr>
        </p:nvSpPr>
        <p:spPr>
          <a:xfrm>
            <a:off x="687388" y="1074693"/>
            <a:ext cx="8224837"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2" name="Slide Number"/>
          <p:cNvSpPr>
            <a:spLocks noGrp="1"/>
          </p:cNvSpPr>
          <p:nvPr userDrawn="1">
            <p:ph type="sldNum" sz="quarter" idx="10"/>
          </p:nvPr>
        </p:nvSpPr>
        <p:spPr/>
        <p:txBody>
          <a:bodyPr/>
          <a:lstStyle/>
          <a:p>
            <a:pPr algn="r"/>
            <a:fld id="{F3477EC8-074D-41C4-94AE-E9EA7CEEA348}" type="slidenum">
              <a:rPr>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2329744212"/>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irst Level No Bullet, Source">
    <p:spTree>
      <p:nvGrpSpPr>
        <p:cNvPr id="1" name=""/>
        <p:cNvGrpSpPr/>
        <p:nvPr/>
      </p:nvGrpSpPr>
      <p:grpSpPr>
        <a:xfrm>
          <a:off x="0" y="0"/>
          <a:ext cx="0" cy="0"/>
          <a:chOff x="0" y="0"/>
          <a:chExt cx="0" cy="0"/>
        </a:xfrm>
      </p:grpSpPr>
      <p:cxnSp>
        <p:nvCxnSpPr>
          <p:cNvPr id="45"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userDrawn="1">
            <p:ph type="title"/>
          </p:nvPr>
        </p:nvSpPr>
        <p:spPr>
          <a:xfrm>
            <a:off x="687388" y="882532"/>
            <a:ext cx="8224837" cy="492443"/>
          </a:xfrm>
        </p:spPr>
        <p:txBody>
          <a:bodyPr/>
          <a:lstStyle>
            <a:lvl1pPr>
              <a:defRPr>
                <a:solidFill>
                  <a:schemeClr val="bg2">
                    <a:lumMod val="75000"/>
                  </a:schemeClr>
                </a:solidFill>
              </a:defRPr>
            </a:lvl1pPr>
          </a:lstStyle>
          <a:p>
            <a:r>
              <a:rPr lang="en-US" dirty="0" smtClean="0"/>
              <a:t>Click to edit Master title style</a:t>
            </a:r>
            <a:endParaRPr lang="en-US" dirty="0"/>
          </a:p>
        </p:txBody>
      </p:sp>
      <p:sp>
        <p:nvSpPr>
          <p:cNvPr id="3" name="Content"/>
          <p:cNvSpPr>
            <a:spLocks noGrp="1"/>
          </p:cNvSpPr>
          <p:nvPr userDrawn="1">
            <p:ph idx="1"/>
          </p:nvPr>
        </p:nvSpPr>
        <p:spPr>
          <a:xfrm>
            <a:off x="687388" y="1611466"/>
            <a:ext cx="8224837" cy="4714531"/>
          </a:xfrm>
        </p:spPr>
        <p:txBody>
          <a:bodyPr/>
          <a:lstStyle>
            <a:lvl1pPr marL="0" indent="0">
              <a:buNone/>
              <a:defRPr>
                <a:solidFill>
                  <a:schemeClr val="tx2"/>
                </a:solidFill>
                <a:latin typeface="+mn-lt"/>
                <a:cs typeface="Franklin Gothic Book" pitchFamily="34" charset="0"/>
              </a:defRPr>
            </a:lvl1pPr>
            <a:lvl2pPr marL="230188" indent="-230188">
              <a:buFont typeface="Arial" pitchFamily="34" charset="0"/>
              <a:buChar char="•"/>
              <a:defRPr>
                <a:solidFill>
                  <a:schemeClr val="tx2"/>
                </a:solidFill>
                <a:latin typeface="+mn-lt"/>
              </a:defRPr>
            </a:lvl2pPr>
            <a:lvl3pPr marL="465138" indent="-228600">
              <a:buFont typeface="Arial" panose="020B0604020202020204" pitchFamily="34" charset="0"/>
              <a:buChar char="–"/>
              <a:defRPr>
                <a:solidFill>
                  <a:schemeClr val="tx2"/>
                </a:solidFill>
                <a:latin typeface="+mn-lt"/>
              </a:defRPr>
            </a:lvl3pPr>
            <a:lvl4pPr marL="685800" indent="-228600">
              <a:buFont typeface="Arial" panose="020B0604020202020204" pitchFamily="34" charset="0"/>
              <a:buChar char="»"/>
              <a:defRPr>
                <a:solidFill>
                  <a:schemeClr val="tx2"/>
                </a:solidFill>
                <a:latin typeface="+mn-lt"/>
              </a:defRPr>
            </a:lvl4pPr>
            <a:lvl5pPr marL="912813" indent="-228600">
              <a:buFont typeface="Arial" panose="020B0604020202020204" pitchFamily="34" charset="0"/>
              <a:buChar char="•"/>
              <a:defRPr>
                <a:solidFill>
                  <a:schemeClr val="tx2">
                    <a:lumMod val="75000"/>
                  </a:schemeClr>
                </a:solidFill>
                <a:latin typeface="+mn-lt"/>
              </a:defRPr>
            </a:lvl5pPr>
            <a:lvl6pPr marL="1146175" indent="-228600">
              <a:defRPr>
                <a:solidFill>
                  <a:schemeClr val="tx2">
                    <a:lumMod val="75000"/>
                  </a:schemeClr>
                </a:solidFill>
                <a:latin typeface="+mn-lt"/>
              </a:defRPr>
            </a:lvl6pPr>
            <a:lvl7pPr marL="1374775" indent="-228600">
              <a:defRPr>
                <a:solidFill>
                  <a:schemeClr val="tx2">
                    <a:lumMod val="75000"/>
                  </a:schemeClr>
                </a:solidFill>
                <a:latin typeface="+mn-lt"/>
              </a:defRPr>
            </a:lvl7pPr>
            <a:lvl8pPr marL="1600200" indent="-228600">
              <a:defRPr>
                <a:solidFill>
                  <a:schemeClr val="tx2">
                    <a:lumMod val="75000"/>
                  </a:schemeClr>
                </a:solidFill>
                <a:latin typeface="+mn-lt"/>
              </a:defRPr>
            </a:lvl8pPr>
            <a:lvl9pPr marL="1827213" indent="-228600">
              <a:defRPr>
                <a:solidFill>
                  <a:schemeClr val="tx2">
                    <a:lumMod val="75000"/>
                  </a:schemeClr>
                </a:solidFill>
                <a:latin typeface="+mn-lt"/>
              </a:defRPr>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p:txBody>
      </p:sp>
      <p:sp>
        <p:nvSpPr>
          <p:cNvPr id="6" name="Source"/>
          <p:cNvSpPr>
            <a:spLocks noGrp="1"/>
          </p:cNvSpPr>
          <p:nvPr>
            <p:ph type="body" sz="quarter" idx="11" hasCustomPrompt="1"/>
          </p:nvPr>
        </p:nvSpPr>
        <p:spPr>
          <a:xfrm>
            <a:off x="687388" y="6018220"/>
            <a:ext cx="8224837" cy="307777"/>
          </a:xfrm>
        </p:spPr>
        <p:txBody>
          <a:bodyPr anchor="b" anchorCtr="0">
            <a:spAutoFit/>
          </a:bodyPr>
          <a:lstStyle>
            <a:lvl1pPr marL="0" indent="0">
              <a:buNone/>
              <a:defRPr sz="1000"/>
            </a:lvl1pPr>
            <a:lvl2pPr marL="228600" indent="0">
              <a:buNone/>
              <a:defRPr sz="1000"/>
            </a:lvl2pPr>
            <a:lvl3pPr marL="458788" indent="0">
              <a:buNone/>
              <a:defRPr sz="1000"/>
            </a:lvl3pPr>
            <a:lvl4pPr marL="685800" indent="0">
              <a:buNone/>
              <a:defRPr sz="1000"/>
            </a:lvl4pPr>
            <a:lvl5pPr marL="914400" indent="0">
              <a:buNone/>
              <a:defRPr sz="1000"/>
            </a:lvl5pPr>
          </a:lstStyle>
          <a:p>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sz="1000" dirty="0">
              <a:solidFill>
                <a:schemeClr val="tx2"/>
              </a:solidFill>
              <a:latin typeface="+mn-lt"/>
              <a:ea typeface="ITC Franklin Gothic Std Bk Cd"/>
              <a:cs typeface="ITC Franklin Gothic Std Bk Cd"/>
            </a:endParaRPr>
          </a:p>
        </p:txBody>
      </p:sp>
      <p:sp>
        <p:nvSpPr>
          <p:cNvPr id="4" name="Slide Number"/>
          <p:cNvSpPr>
            <a:spLocks noGrp="1"/>
          </p:cNvSpPr>
          <p:nvPr userDrawn="1">
            <p:ph type="sldNum" sz="quarter" idx="10"/>
          </p:nvPr>
        </p:nvSpPr>
        <p:spPr>
          <a:xfrm>
            <a:off x="8771161" y="6666757"/>
            <a:ext cx="141064" cy="138499"/>
          </a:xfrm>
        </p:spPr>
        <p:txBody>
          <a:bodyPr/>
          <a:lstStyle>
            <a:lvl1pPr>
              <a:defRPr>
                <a:solidFill>
                  <a:schemeClr val="bg2">
                    <a:lumMod val="75000"/>
                  </a:schemeClr>
                </a:solidFill>
              </a:defRPr>
            </a:lvl1pPr>
          </a:lstStyle>
          <a:p>
            <a:pPr algn="r"/>
            <a:fld id="{F3477EC8-074D-41C4-94AE-E9EA7CEEA348}" type="slidenum">
              <a:rPr smtClean="0">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3082154326"/>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ulleted Text, Source">
    <p:spTree>
      <p:nvGrpSpPr>
        <p:cNvPr id="1" name=""/>
        <p:cNvGrpSpPr/>
        <p:nvPr/>
      </p:nvGrpSpPr>
      <p:grpSpPr>
        <a:xfrm>
          <a:off x="0" y="0"/>
          <a:ext cx="0" cy="0"/>
          <a:chOff x="0" y="0"/>
          <a:chExt cx="0" cy="0"/>
        </a:xfrm>
      </p:grpSpPr>
      <p:cxnSp>
        <p:nvCxnSpPr>
          <p:cNvPr id="37"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p:ph type="title"/>
          </p:nvPr>
        </p:nvSpPr>
        <p:spPr>
          <a:xfrm>
            <a:off x="687388" y="882532"/>
            <a:ext cx="8224837" cy="492443"/>
          </a:xfrm>
        </p:spPr>
        <p:txBody>
          <a:bodyPr>
            <a:spAutoFit/>
          </a:bodyPr>
          <a:lstStyle>
            <a:lvl1pPr>
              <a:defRPr sz="3200"/>
            </a:lvl1pPr>
          </a:lstStyle>
          <a:p>
            <a:r>
              <a:rPr lang="en-US" dirty="0" smtClean="0"/>
              <a:t>Click to edit Master title style</a:t>
            </a:r>
            <a:endParaRPr lang="en-US" dirty="0"/>
          </a:p>
        </p:txBody>
      </p:sp>
      <p:sp>
        <p:nvSpPr>
          <p:cNvPr id="3" name="Content"/>
          <p:cNvSpPr>
            <a:spLocks noGrp="1"/>
          </p:cNvSpPr>
          <p:nvPr>
            <p:ph idx="1"/>
          </p:nvPr>
        </p:nvSpPr>
        <p:spPr bwMode="gray">
          <a:xfrm>
            <a:off x="687526" y="1607853"/>
            <a:ext cx="8224699" cy="4726300"/>
          </a:xfrm>
        </p:spPr>
        <p:txBody>
          <a:bodyPr/>
          <a:lstStyle>
            <a:lvl1pPr marL="233363" indent="-233363">
              <a:buFont typeface="Arial" panose="020B0604020202020204" pitchFamily="34" charset="0"/>
              <a:buChar char="•"/>
              <a:defRPr>
                <a:solidFill>
                  <a:schemeClr val="tx2"/>
                </a:solidFill>
                <a:latin typeface="+mn-lt"/>
                <a:cs typeface="Franklin Gothic Book" pitchFamily="34" charset="0"/>
              </a:defRPr>
            </a:lvl1pPr>
            <a:lvl2pPr>
              <a:defRPr sz="1800">
                <a:solidFill>
                  <a:schemeClr val="tx2"/>
                </a:solidFill>
                <a:latin typeface="+mn-lt"/>
                <a:cs typeface="Franklin Gothic Book" pitchFamily="34" charset="0"/>
              </a:defRPr>
            </a:lvl2pPr>
            <a:lvl3pPr>
              <a:defRPr sz="1400" baseline="0">
                <a:solidFill>
                  <a:schemeClr val="tx2"/>
                </a:solidFill>
                <a:latin typeface="+mn-lt"/>
                <a:cs typeface="Franklin Gothic Book" pitchFamily="34" charset="0"/>
              </a:defRPr>
            </a:lvl3pPr>
            <a:lvl4pPr marL="915988" indent="-228600">
              <a:defRPr sz="1400" baseline="0">
                <a:solidFill>
                  <a:schemeClr val="tx2"/>
                </a:solidFill>
                <a:latin typeface="+mn-lt"/>
                <a:cs typeface="Arial" pitchFamily="34" charset="0"/>
              </a:defRPr>
            </a:lvl4pPr>
            <a:lvl5pPr marL="1143000" indent="-228600">
              <a:defRPr sz="1400" baseline="0">
                <a:solidFill>
                  <a:schemeClr val="tx2">
                    <a:lumMod val="75000"/>
                  </a:schemeClr>
                </a:solidFill>
                <a:latin typeface="+mn-lt"/>
                <a:cs typeface="Arial" pitchFamily="34" charset="0"/>
              </a:defRPr>
            </a:lvl5pPr>
            <a:lvl6pPr marL="1377950" indent="-228600">
              <a:defRPr sz="1400" baseline="0">
                <a:solidFill>
                  <a:schemeClr val="tx2">
                    <a:lumMod val="75000"/>
                  </a:schemeClr>
                </a:solidFill>
                <a:latin typeface="+mn-lt"/>
              </a:defRPr>
            </a:lvl6pPr>
            <a:lvl7pPr marL="1597025" indent="-228600">
              <a:defRPr sz="1400" baseline="0">
                <a:solidFill>
                  <a:schemeClr val="tx2">
                    <a:lumMod val="75000"/>
                  </a:schemeClr>
                </a:solidFill>
                <a:latin typeface="+mn-lt"/>
              </a:defRPr>
            </a:lvl7pPr>
            <a:lvl8pPr marL="1830388" indent="-228600">
              <a:defRPr sz="1400" baseline="0">
                <a:solidFill>
                  <a:schemeClr val="tx2">
                    <a:lumMod val="75000"/>
                  </a:schemeClr>
                </a:solidFill>
                <a:latin typeface="+mn-lt"/>
              </a:defRPr>
            </a:lvl8pPr>
            <a:lvl9pPr marL="2057400" indent="-228600">
              <a:defRPr sz="1400" baseline="0">
                <a:solidFill>
                  <a:schemeClr val="tx2">
                    <a:lumMod val="75000"/>
                  </a:schemeClr>
                </a:solidFill>
                <a:latin typeface="+mn-lt"/>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6" name="Source"/>
          <p:cNvSpPr>
            <a:spLocks noGrp="1"/>
          </p:cNvSpPr>
          <p:nvPr>
            <p:ph type="body" sz="quarter" idx="11" hasCustomPrompt="1"/>
          </p:nvPr>
        </p:nvSpPr>
        <p:spPr>
          <a:xfrm>
            <a:off x="687388" y="6026376"/>
            <a:ext cx="8224837" cy="307777"/>
          </a:xfrm>
        </p:spPr>
        <p:txBody>
          <a:bodyPr anchor="b" anchorCtr="0">
            <a:spAutoFit/>
          </a:bodyPr>
          <a:lstStyle>
            <a:lvl1pPr marL="0" indent="0">
              <a:buNone/>
              <a:defRPr sz="1000"/>
            </a:lvl1pPr>
            <a:lvl2pPr marL="228600" indent="0">
              <a:buNone/>
              <a:defRPr sz="1000"/>
            </a:lvl2pPr>
            <a:lvl3pPr marL="458788" indent="0">
              <a:buNone/>
              <a:defRPr sz="1000"/>
            </a:lvl3pPr>
            <a:lvl4pPr marL="685800" indent="0">
              <a:buNone/>
              <a:defRPr sz="1000"/>
            </a:lvl4pPr>
            <a:lvl5pPr marL="914400" indent="0">
              <a:buNone/>
              <a:defRPr sz="1000"/>
            </a:lvl5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4" name="Slide Number"/>
          <p:cNvSpPr>
            <a:spLocks noGrp="1"/>
          </p:cNvSpPr>
          <p:nvPr>
            <p:ph type="sldNum" sz="quarter" idx="10"/>
          </p:nvPr>
        </p:nvSpPr>
        <p:spPr/>
        <p:txBody>
          <a:bodyPr/>
          <a:lstStyle>
            <a:lvl1pPr>
              <a:defRPr>
                <a:solidFill>
                  <a:schemeClr val="bg2">
                    <a:lumMod val="75000"/>
                  </a:schemeClr>
                </a:solidFill>
              </a:defRPr>
            </a:lvl1pPr>
          </a:lstStyle>
          <a:p>
            <a:pPr algn="r"/>
            <a:fld id="{F3477EC8-074D-41C4-94AE-E9EA7CEEA348}" type="slidenum">
              <a:rPr smtClean="0">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3704287125"/>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Column, Source">
    <p:spTree>
      <p:nvGrpSpPr>
        <p:cNvPr id="1" name=""/>
        <p:cNvGrpSpPr/>
        <p:nvPr/>
      </p:nvGrpSpPr>
      <p:grpSpPr>
        <a:xfrm>
          <a:off x="0" y="0"/>
          <a:ext cx="0" cy="0"/>
          <a:chOff x="0" y="0"/>
          <a:chExt cx="0" cy="0"/>
        </a:xfrm>
      </p:grpSpPr>
      <p:cxnSp>
        <p:nvCxnSpPr>
          <p:cNvPr id="66"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p:ph type="title"/>
          </p:nvPr>
        </p:nvSpPr>
        <p:spPr/>
        <p:txBody>
          <a:bodyPr/>
          <a:lstStyle/>
          <a:p>
            <a:r>
              <a:rPr lang="en-US" dirty="0" smtClean="0"/>
              <a:t>Click to edit Master title style</a:t>
            </a:r>
            <a:endParaRPr lang="en-US" dirty="0"/>
          </a:p>
        </p:txBody>
      </p:sp>
      <p:sp>
        <p:nvSpPr>
          <p:cNvPr id="40" name="Content Right"/>
          <p:cNvSpPr>
            <a:spLocks noGrp="1"/>
          </p:cNvSpPr>
          <p:nvPr>
            <p:ph sz="quarter" idx="12"/>
          </p:nvPr>
        </p:nvSpPr>
        <p:spPr>
          <a:xfrm>
            <a:off x="687387" y="1599874"/>
            <a:ext cx="3994151" cy="472313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2" name="Content Left"/>
          <p:cNvSpPr>
            <a:spLocks noGrp="1"/>
          </p:cNvSpPr>
          <p:nvPr>
            <p:ph sz="quarter" idx="13"/>
          </p:nvPr>
        </p:nvSpPr>
        <p:spPr>
          <a:xfrm>
            <a:off x="4913314" y="1599874"/>
            <a:ext cx="3998912" cy="472313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ource"/>
          <p:cNvSpPr>
            <a:spLocks noGrp="1"/>
          </p:cNvSpPr>
          <p:nvPr>
            <p:ph type="body" sz="quarter" idx="14" hasCustomPrompt="1"/>
          </p:nvPr>
        </p:nvSpPr>
        <p:spPr>
          <a:xfrm>
            <a:off x="687388" y="6015236"/>
            <a:ext cx="8224837" cy="307777"/>
          </a:xfrm>
        </p:spPr>
        <p:txBody>
          <a:bodyPr anchor="b" anchorCtr="0">
            <a:spAutoFit/>
          </a:bodyPr>
          <a:lstStyle>
            <a:lvl1pPr marL="0" indent="0">
              <a:buNone/>
              <a:defRPr sz="2400"/>
            </a:lvl1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5" name="Slide Number"/>
          <p:cNvSpPr>
            <a:spLocks noGrp="1"/>
          </p:cNvSpPr>
          <p:nvPr>
            <p:ph type="sldNum" sz="quarter" idx="11"/>
          </p:nvPr>
        </p:nvSpPr>
        <p:spPr/>
        <p:txBody>
          <a:bodyPr/>
          <a:lstStyle>
            <a:lvl1pPr>
              <a:defRPr>
                <a:solidFill>
                  <a:schemeClr val="bg2">
                    <a:lumMod val="75000"/>
                  </a:schemeClr>
                </a:solidFill>
              </a:defRPr>
            </a:lvl1pPr>
          </a:lstStyle>
          <a:p>
            <a:pPr algn="r"/>
            <a:fld id="{F3477EC8-074D-41C4-94AE-E9EA7CEEA348}" type="slidenum">
              <a:rPr smtClean="0">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803185999"/>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ingle Line Title, First Level No Bullet, Source">
    <p:spTree>
      <p:nvGrpSpPr>
        <p:cNvPr id="1" name=""/>
        <p:cNvGrpSpPr/>
        <p:nvPr/>
      </p:nvGrpSpPr>
      <p:grpSpPr>
        <a:xfrm>
          <a:off x="0" y="0"/>
          <a:ext cx="0" cy="0"/>
          <a:chOff x="0" y="0"/>
          <a:chExt cx="0" cy="0"/>
        </a:xfrm>
      </p:grpSpPr>
      <p:cxnSp>
        <p:nvCxnSpPr>
          <p:cNvPr id="20"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userDrawn="1">
            <p:ph type="title"/>
          </p:nvPr>
        </p:nvSpPr>
        <p:spPr>
          <a:xfrm>
            <a:off x="687388" y="365759"/>
            <a:ext cx="8224837" cy="487584"/>
          </a:xfrm>
        </p:spPr>
        <p:txBody>
          <a:bodyPr/>
          <a:lstStyle>
            <a:lvl1pPr>
              <a:defRPr>
                <a:solidFill>
                  <a:schemeClr val="bg2">
                    <a:lumMod val="75000"/>
                  </a:schemeClr>
                </a:solidFill>
              </a:defRPr>
            </a:lvl1pPr>
          </a:lstStyle>
          <a:p>
            <a:r>
              <a:rPr lang="en-US" dirty="0" smtClean="0"/>
              <a:t>Click to edit Master title style</a:t>
            </a:r>
            <a:endParaRPr lang="en-US" dirty="0"/>
          </a:p>
        </p:txBody>
      </p:sp>
      <p:sp>
        <p:nvSpPr>
          <p:cNvPr id="3" name="Content"/>
          <p:cNvSpPr>
            <a:spLocks noGrp="1"/>
          </p:cNvSpPr>
          <p:nvPr userDrawn="1">
            <p:ph idx="1"/>
          </p:nvPr>
        </p:nvSpPr>
        <p:spPr>
          <a:xfrm>
            <a:off x="687388" y="1079185"/>
            <a:ext cx="8224837" cy="5246813"/>
          </a:xfrm>
        </p:spPr>
        <p:txBody>
          <a:bodyPr/>
          <a:lstStyle>
            <a:lvl1pPr marL="0" indent="0">
              <a:buNone/>
              <a:defRPr>
                <a:solidFill>
                  <a:schemeClr val="tx2"/>
                </a:solidFill>
                <a:latin typeface="+mn-lt"/>
                <a:cs typeface="Franklin Gothic Book" pitchFamily="34" charset="0"/>
              </a:defRPr>
            </a:lvl1pPr>
            <a:lvl2pPr marL="230188" indent="-230188">
              <a:buFont typeface="Arial" pitchFamily="34" charset="0"/>
              <a:buChar char="•"/>
              <a:defRPr>
                <a:solidFill>
                  <a:schemeClr val="tx2"/>
                </a:solidFill>
                <a:latin typeface="+mn-lt"/>
              </a:defRPr>
            </a:lvl2pPr>
            <a:lvl3pPr marL="465138" indent="-228600">
              <a:buFont typeface="Arial" panose="020B0604020202020204" pitchFamily="34" charset="0"/>
              <a:buChar char="–"/>
              <a:defRPr>
                <a:solidFill>
                  <a:schemeClr val="tx2"/>
                </a:solidFill>
                <a:latin typeface="+mn-lt"/>
              </a:defRPr>
            </a:lvl3pPr>
            <a:lvl4pPr marL="685800" indent="-228600">
              <a:buFont typeface="Arial" panose="020B0604020202020204" pitchFamily="34" charset="0"/>
              <a:buChar char="»"/>
              <a:defRPr>
                <a:solidFill>
                  <a:schemeClr val="tx2"/>
                </a:solidFill>
                <a:latin typeface="+mn-lt"/>
              </a:defRPr>
            </a:lvl4pPr>
            <a:lvl5pPr marL="912813" indent="-228600">
              <a:buFont typeface="Arial" panose="020B0604020202020204" pitchFamily="34" charset="0"/>
              <a:buChar char="•"/>
              <a:defRPr>
                <a:solidFill>
                  <a:schemeClr val="tx2">
                    <a:lumMod val="75000"/>
                  </a:schemeClr>
                </a:solidFill>
                <a:latin typeface="+mn-lt"/>
              </a:defRPr>
            </a:lvl5pPr>
            <a:lvl6pPr marL="1146175" indent="-228600">
              <a:defRPr>
                <a:solidFill>
                  <a:schemeClr val="tx2">
                    <a:lumMod val="75000"/>
                  </a:schemeClr>
                </a:solidFill>
                <a:latin typeface="+mn-lt"/>
              </a:defRPr>
            </a:lvl6pPr>
            <a:lvl7pPr marL="1374775" indent="-228600">
              <a:defRPr>
                <a:solidFill>
                  <a:schemeClr val="tx2">
                    <a:lumMod val="75000"/>
                  </a:schemeClr>
                </a:solidFill>
                <a:latin typeface="+mn-lt"/>
              </a:defRPr>
            </a:lvl7pPr>
            <a:lvl8pPr marL="1600200" indent="-228600">
              <a:defRPr>
                <a:solidFill>
                  <a:schemeClr val="tx2">
                    <a:lumMod val="75000"/>
                  </a:schemeClr>
                </a:solidFill>
                <a:latin typeface="+mn-lt"/>
              </a:defRPr>
            </a:lvl8pPr>
            <a:lvl9pPr marL="1827213" indent="-228600">
              <a:defRPr>
                <a:solidFill>
                  <a:schemeClr val="tx2">
                    <a:lumMod val="75000"/>
                  </a:schemeClr>
                </a:solidFill>
                <a:latin typeface="+mn-lt"/>
              </a:defRPr>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p:txBody>
      </p:sp>
      <p:sp>
        <p:nvSpPr>
          <p:cNvPr id="6" name="Source"/>
          <p:cNvSpPr>
            <a:spLocks noGrp="1"/>
          </p:cNvSpPr>
          <p:nvPr>
            <p:ph type="body" sz="quarter" idx="11" hasCustomPrompt="1"/>
          </p:nvPr>
        </p:nvSpPr>
        <p:spPr>
          <a:xfrm>
            <a:off x="687388" y="6019610"/>
            <a:ext cx="8224837" cy="306388"/>
          </a:xfrm>
        </p:spPr>
        <p:txBody>
          <a:bodyPr anchor="b" anchorCtr="0">
            <a:spAutoFit/>
          </a:bodyPr>
          <a:lstStyle>
            <a:lvl1pPr marL="0" indent="0">
              <a:buNone/>
              <a:defRPr sz="2400"/>
            </a:lvl1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4" name="Slide Number"/>
          <p:cNvSpPr>
            <a:spLocks noGrp="1"/>
          </p:cNvSpPr>
          <p:nvPr userDrawn="1">
            <p:ph type="sldNum" sz="quarter" idx="10"/>
          </p:nvPr>
        </p:nvSpPr>
        <p:spPr>
          <a:xfrm>
            <a:off x="8771161" y="6666757"/>
            <a:ext cx="141064" cy="138499"/>
          </a:xfrm>
        </p:spPr>
        <p:txBody>
          <a:bodyPr/>
          <a:lstStyle>
            <a:lvl1pPr>
              <a:defRPr>
                <a:solidFill>
                  <a:schemeClr val="bg2">
                    <a:lumMod val="75000"/>
                  </a:schemeClr>
                </a:solidFill>
              </a:defRPr>
            </a:lvl1pPr>
          </a:lstStyle>
          <a:p>
            <a:pPr algn="r"/>
            <a:fld id="{F3477EC8-074D-41C4-94AE-E9EA7CEEA348}" type="slidenum">
              <a:rPr smtClean="0">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331047474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irst Level No Bullet">
    <p:spTree>
      <p:nvGrpSpPr>
        <p:cNvPr id="1" name=""/>
        <p:cNvGrpSpPr/>
        <p:nvPr/>
      </p:nvGrpSpPr>
      <p:grpSpPr>
        <a:xfrm>
          <a:off x="0" y="0"/>
          <a:ext cx="0" cy="0"/>
          <a:chOff x="0" y="0"/>
          <a:chExt cx="0" cy="0"/>
        </a:xfrm>
      </p:grpSpPr>
      <p:cxnSp>
        <p:nvCxnSpPr>
          <p:cNvPr id="45"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userDrawn="1">
            <p:ph type="title"/>
          </p:nvPr>
        </p:nvSpPr>
        <p:spPr>
          <a:xfrm>
            <a:off x="687388" y="882532"/>
            <a:ext cx="8224837" cy="492443"/>
          </a:xfrm>
        </p:spPr>
        <p:txBody>
          <a:bodyPr/>
          <a:lstStyle>
            <a:lvl1pPr>
              <a:defRPr>
                <a:solidFill>
                  <a:schemeClr val="bg2">
                    <a:lumMod val="75000"/>
                  </a:schemeClr>
                </a:solidFill>
              </a:defRPr>
            </a:lvl1pPr>
          </a:lstStyle>
          <a:p>
            <a:r>
              <a:rPr lang="en-US" dirty="0" smtClean="0"/>
              <a:t>Click to edit Master title style</a:t>
            </a:r>
            <a:endParaRPr lang="en-US" dirty="0"/>
          </a:p>
        </p:txBody>
      </p:sp>
      <p:sp>
        <p:nvSpPr>
          <p:cNvPr id="3" name="Content"/>
          <p:cNvSpPr>
            <a:spLocks noGrp="1"/>
          </p:cNvSpPr>
          <p:nvPr userDrawn="1">
            <p:ph idx="1"/>
          </p:nvPr>
        </p:nvSpPr>
        <p:spPr>
          <a:xfrm>
            <a:off x="687388" y="1611466"/>
            <a:ext cx="8224837" cy="4714531"/>
          </a:xfrm>
        </p:spPr>
        <p:txBody>
          <a:bodyPr/>
          <a:lstStyle>
            <a:lvl1pPr marL="0" indent="0">
              <a:buNone/>
              <a:defRPr>
                <a:solidFill>
                  <a:schemeClr val="tx2"/>
                </a:solidFill>
                <a:latin typeface="+mn-lt"/>
                <a:cs typeface="Franklin Gothic Book" pitchFamily="34" charset="0"/>
              </a:defRPr>
            </a:lvl1pPr>
            <a:lvl2pPr marL="230188" indent="-230188">
              <a:buFont typeface="Arial" pitchFamily="34" charset="0"/>
              <a:buChar char="•"/>
              <a:defRPr>
                <a:solidFill>
                  <a:schemeClr val="tx2"/>
                </a:solidFill>
                <a:latin typeface="+mn-lt"/>
              </a:defRPr>
            </a:lvl2pPr>
            <a:lvl3pPr marL="465138" indent="-228600">
              <a:buFont typeface="Arial" panose="020B0604020202020204" pitchFamily="34" charset="0"/>
              <a:buChar char="–"/>
              <a:defRPr>
                <a:solidFill>
                  <a:schemeClr val="tx2"/>
                </a:solidFill>
                <a:latin typeface="+mn-lt"/>
              </a:defRPr>
            </a:lvl3pPr>
            <a:lvl4pPr marL="685800" indent="-228600">
              <a:buFont typeface="Arial" panose="020B0604020202020204" pitchFamily="34" charset="0"/>
              <a:buChar char="»"/>
              <a:defRPr>
                <a:solidFill>
                  <a:schemeClr val="tx2"/>
                </a:solidFill>
                <a:latin typeface="+mn-lt"/>
              </a:defRPr>
            </a:lvl4pPr>
            <a:lvl5pPr marL="912813" indent="-228600">
              <a:buFont typeface="Arial" panose="020B0604020202020204" pitchFamily="34" charset="0"/>
              <a:buChar char="•"/>
              <a:defRPr>
                <a:solidFill>
                  <a:schemeClr val="tx2">
                    <a:lumMod val="75000"/>
                  </a:schemeClr>
                </a:solidFill>
                <a:latin typeface="+mn-lt"/>
              </a:defRPr>
            </a:lvl5pPr>
            <a:lvl6pPr marL="1146175" indent="-228600">
              <a:defRPr>
                <a:solidFill>
                  <a:schemeClr val="tx2">
                    <a:lumMod val="75000"/>
                  </a:schemeClr>
                </a:solidFill>
                <a:latin typeface="+mn-lt"/>
              </a:defRPr>
            </a:lvl6pPr>
            <a:lvl7pPr marL="1374775" indent="-228600">
              <a:defRPr>
                <a:solidFill>
                  <a:schemeClr val="tx2">
                    <a:lumMod val="75000"/>
                  </a:schemeClr>
                </a:solidFill>
                <a:latin typeface="+mn-lt"/>
              </a:defRPr>
            </a:lvl7pPr>
            <a:lvl8pPr marL="1600200" indent="-228600">
              <a:defRPr>
                <a:solidFill>
                  <a:schemeClr val="tx2">
                    <a:lumMod val="75000"/>
                  </a:schemeClr>
                </a:solidFill>
                <a:latin typeface="+mn-lt"/>
              </a:defRPr>
            </a:lvl8pPr>
            <a:lvl9pPr marL="1827213" indent="-228600">
              <a:defRPr>
                <a:solidFill>
                  <a:schemeClr val="tx2">
                    <a:lumMod val="75000"/>
                  </a:schemeClr>
                </a:solidFill>
                <a:latin typeface="+mn-lt"/>
              </a:defRPr>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p:txBody>
      </p:sp>
      <p:sp>
        <p:nvSpPr>
          <p:cNvPr id="4" name="Slide Number"/>
          <p:cNvSpPr>
            <a:spLocks noGrp="1"/>
          </p:cNvSpPr>
          <p:nvPr userDrawn="1">
            <p:ph type="sldNum" sz="quarter" idx="10"/>
          </p:nvPr>
        </p:nvSpPr>
        <p:spPr>
          <a:xfrm>
            <a:off x="8771161" y="6666757"/>
            <a:ext cx="141064" cy="138499"/>
          </a:xfrm>
        </p:spPr>
        <p:txBody>
          <a:bodyPr/>
          <a:lstStyle>
            <a:lvl1pPr>
              <a:defRPr>
                <a:solidFill>
                  <a:schemeClr val="bg2">
                    <a:lumMod val="75000"/>
                  </a:schemeClr>
                </a:solidFill>
              </a:defRPr>
            </a:lvl1pPr>
          </a:lstStyle>
          <a:p>
            <a:pPr algn="r"/>
            <a:fld id="{F3477EC8-074D-41C4-94AE-E9EA7CEEA348}" type="slidenum">
              <a:rPr lang="en-US" smtClean="0"/>
              <a:pPr algn="r"/>
              <a:t>‹#›</a:t>
            </a:fld>
            <a:endParaRPr lang="en-US" dirty="0"/>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ingle Line Title, Bulleted Text, Source">
    <p:spTree>
      <p:nvGrpSpPr>
        <p:cNvPr id="1" name=""/>
        <p:cNvGrpSpPr/>
        <p:nvPr/>
      </p:nvGrpSpPr>
      <p:grpSpPr>
        <a:xfrm>
          <a:off x="0" y="0"/>
          <a:ext cx="0" cy="0"/>
          <a:chOff x="0" y="0"/>
          <a:chExt cx="0" cy="0"/>
        </a:xfrm>
      </p:grpSpPr>
      <p:cxnSp>
        <p:nvCxnSpPr>
          <p:cNvPr id="64"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3" name="Title"/>
          <p:cNvSpPr>
            <a:spLocks noGrp="1"/>
          </p:cNvSpPr>
          <p:nvPr userDrawn="1">
            <p:ph type="title"/>
          </p:nvPr>
        </p:nvSpPr>
        <p:spPr>
          <a:xfrm>
            <a:off x="687388" y="365759"/>
            <a:ext cx="8224837" cy="486677"/>
          </a:xfrm>
        </p:spPr>
        <p:txBody>
          <a:bodyPr/>
          <a:lstStyle/>
          <a:p>
            <a:r>
              <a:rPr lang="en-US" dirty="0" smtClean="0"/>
              <a:t>Click to edit Master title style</a:t>
            </a:r>
            <a:endParaRPr lang="en-US" dirty="0"/>
          </a:p>
        </p:txBody>
      </p:sp>
      <p:sp>
        <p:nvSpPr>
          <p:cNvPr id="20" name="Content"/>
          <p:cNvSpPr>
            <a:spLocks noGrp="1"/>
          </p:cNvSpPr>
          <p:nvPr userDrawn="1">
            <p:ph sz="quarter" idx="11"/>
          </p:nvPr>
        </p:nvSpPr>
        <p:spPr>
          <a:xfrm>
            <a:off x="687388" y="1074693"/>
            <a:ext cx="8224837"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Source"/>
          <p:cNvSpPr>
            <a:spLocks noGrp="1"/>
          </p:cNvSpPr>
          <p:nvPr>
            <p:ph type="body" sz="quarter" idx="12" hasCustomPrompt="1"/>
          </p:nvPr>
        </p:nvSpPr>
        <p:spPr>
          <a:xfrm>
            <a:off x="687388" y="6018411"/>
            <a:ext cx="8224837" cy="307777"/>
          </a:xfrm>
        </p:spPr>
        <p:txBody>
          <a:bodyPr anchor="b" anchorCtr="0">
            <a:spAutoFit/>
          </a:bodyPr>
          <a:lstStyle>
            <a:lvl1pPr marL="0" indent="0">
              <a:buNone/>
              <a:defRPr sz="2400"/>
            </a:lvl1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2" name="Slide Number"/>
          <p:cNvSpPr>
            <a:spLocks noGrp="1"/>
          </p:cNvSpPr>
          <p:nvPr userDrawn="1">
            <p:ph type="sldNum" sz="quarter" idx="10"/>
          </p:nvPr>
        </p:nvSpPr>
        <p:spPr/>
        <p:txBody>
          <a:bodyPr/>
          <a:lstStyle>
            <a:lvl1pPr>
              <a:defRPr>
                <a:solidFill>
                  <a:schemeClr val="bg2">
                    <a:lumMod val="75000"/>
                  </a:schemeClr>
                </a:solidFill>
              </a:defRPr>
            </a:lvl1pPr>
          </a:lstStyle>
          <a:p>
            <a:pPr algn="r"/>
            <a:fld id="{F3477EC8-074D-41C4-94AE-E9EA7CEEA348}" type="slidenum">
              <a:rPr smtClean="0">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704971967"/>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ingle Line Title, Two Column, Source">
    <p:spTree>
      <p:nvGrpSpPr>
        <p:cNvPr id="1" name=""/>
        <p:cNvGrpSpPr/>
        <p:nvPr/>
      </p:nvGrpSpPr>
      <p:grpSpPr>
        <a:xfrm>
          <a:off x="0" y="0"/>
          <a:ext cx="0" cy="0"/>
          <a:chOff x="0" y="0"/>
          <a:chExt cx="0" cy="0"/>
        </a:xfrm>
      </p:grpSpPr>
      <p:cxnSp>
        <p:nvCxnSpPr>
          <p:cNvPr id="64"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3" name="Title"/>
          <p:cNvSpPr>
            <a:spLocks noGrp="1"/>
          </p:cNvSpPr>
          <p:nvPr userDrawn="1">
            <p:ph type="title"/>
          </p:nvPr>
        </p:nvSpPr>
        <p:spPr>
          <a:xfrm>
            <a:off x="687388" y="365759"/>
            <a:ext cx="8224837" cy="486677"/>
          </a:xfrm>
        </p:spPr>
        <p:txBody>
          <a:bodyPr/>
          <a:lstStyle/>
          <a:p>
            <a:r>
              <a:rPr lang="en-US" dirty="0" smtClean="0"/>
              <a:t>Click to edit Master title style</a:t>
            </a:r>
            <a:endParaRPr lang="en-US" dirty="0"/>
          </a:p>
        </p:txBody>
      </p:sp>
      <p:sp>
        <p:nvSpPr>
          <p:cNvPr id="20" name="Content Left"/>
          <p:cNvSpPr>
            <a:spLocks noGrp="1"/>
          </p:cNvSpPr>
          <p:nvPr userDrawn="1">
            <p:ph sz="quarter" idx="11"/>
          </p:nvPr>
        </p:nvSpPr>
        <p:spPr>
          <a:xfrm>
            <a:off x="687388" y="1074693"/>
            <a:ext cx="3992563"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7" name="Content Right"/>
          <p:cNvSpPr>
            <a:spLocks noGrp="1"/>
          </p:cNvSpPr>
          <p:nvPr>
            <p:ph sz="quarter" idx="12"/>
          </p:nvPr>
        </p:nvSpPr>
        <p:spPr>
          <a:xfrm>
            <a:off x="4913313" y="1082675"/>
            <a:ext cx="3998912" cy="52435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ource"/>
          <p:cNvSpPr>
            <a:spLocks noGrp="1"/>
          </p:cNvSpPr>
          <p:nvPr>
            <p:ph type="body" sz="quarter" idx="13" hasCustomPrompt="1"/>
          </p:nvPr>
        </p:nvSpPr>
        <p:spPr>
          <a:xfrm>
            <a:off x="687388" y="6018411"/>
            <a:ext cx="8224837" cy="307777"/>
          </a:xfrm>
        </p:spPr>
        <p:txBody>
          <a:bodyPr anchor="b" anchorCtr="0">
            <a:spAutoFit/>
          </a:bodyPr>
          <a:lstStyle>
            <a:lvl1pPr marL="0" indent="0">
              <a:buNone/>
              <a:defRPr sz="2400"/>
            </a:lvl1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2" name="Slide Number"/>
          <p:cNvSpPr>
            <a:spLocks noGrp="1"/>
          </p:cNvSpPr>
          <p:nvPr userDrawn="1">
            <p:ph type="sldNum" sz="quarter" idx="10"/>
          </p:nvPr>
        </p:nvSpPr>
        <p:spPr/>
        <p:txBody>
          <a:bodyPr/>
          <a:lstStyle/>
          <a:p>
            <a:pPr algn="r"/>
            <a:fld id="{F3477EC8-074D-41C4-94AE-E9EA7CEEA348}" type="slidenum">
              <a:rPr>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1265639553"/>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No Rule, Source">
    <p:spTree>
      <p:nvGrpSpPr>
        <p:cNvPr id="1" name=""/>
        <p:cNvGrpSpPr/>
        <p:nvPr/>
      </p:nvGrpSpPr>
      <p:grpSpPr>
        <a:xfrm>
          <a:off x="0" y="0"/>
          <a:ext cx="0" cy="0"/>
          <a:chOff x="0" y="0"/>
          <a:chExt cx="0" cy="0"/>
        </a:xfrm>
      </p:grpSpPr>
      <p:sp>
        <p:nvSpPr>
          <p:cNvPr id="3" name="Title"/>
          <p:cNvSpPr>
            <a:spLocks noGrp="1"/>
          </p:cNvSpPr>
          <p:nvPr userDrawn="1">
            <p:ph type="title"/>
          </p:nvPr>
        </p:nvSpPr>
        <p:spPr>
          <a:xfrm>
            <a:off x="687388" y="364089"/>
            <a:ext cx="8224837" cy="488348"/>
          </a:xfrm>
        </p:spPr>
        <p:txBody>
          <a:bodyPr/>
          <a:lstStyle/>
          <a:p>
            <a:r>
              <a:rPr lang="en-US" dirty="0" smtClean="0"/>
              <a:t>Click to edit Master title style</a:t>
            </a:r>
            <a:endParaRPr lang="en-US" dirty="0"/>
          </a:p>
        </p:txBody>
      </p:sp>
      <p:sp>
        <p:nvSpPr>
          <p:cNvPr id="20" name="Content"/>
          <p:cNvSpPr>
            <a:spLocks noGrp="1"/>
          </p:cNvSpPr>
          <p:nvPr userDrawn="1">
            <p:ph sz="quarter" idx="11"/>
          </p:nvPr>
        </p:nvSpPr>
        <p:spPr>
          <a:xfrm>
            <a:off x="687388" y="1074693"/>
            <a:ext cx="8224837"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Source"/>
          <p:cNvSpPr>
            <a:spLocks noGrp="1"/>
          </p:cNvSpPr>
          <p:nvPr>
            <p:ph type="body" sz="quarter" idx="12" hasCustomPrompt="1"/>
          </p:nvPr>
        </p:nvSpPr>
        <p:spPr>
          <a:xfrm>
            <a:off x="687388" y="6018411"/>
            <a:ext cx="8224837" cy="307777"/>
          </a:xfrm>
        </p:spPr>
        <p:txBody>
          <a:bodyPr anchor="b" anchorCtr="0">
            <a:spAutoFit/>
          </a:bodyPr>
          <a:lstStyle>
            <a:lvl1pPr marL="0" indent="0">
              <a:buNone/>
              <a:defRPr sz="2400"/>
            </a:lvl1pPr>
          </a:lstStyle>
          <a:p>
            <a:pPr lvl="0"/>
            <a:r>
              <a:rPr lang="en-US" sz="1000" i="1" dirty="0" smtClean="0">
                <a:solidFill>
                  <a:schemeClr val="tx2"/>
                </a:solidFill>
                <a:latin typeface="+mn-lt"/>
                <a:ea typeface="ITC Franklin Gothic Std Bk Cd"/>
                <a:cs typeface="ITC Franklin Gothic Std Bk Cd"/>
              </a:rPr>
              <a:t>Source: </a:t>
            </a:r>
            <a:r>
              <a:rPr lang="en-US" sz="1000" dirty="0" smtClean="0">
                <a:solidFill>
                  <a:schemeClr val="tx2"/>
                </a:solidFill>
                <a:latin typeface="+mn-lt"/>
                <a:ea typeface="ITC Franklin Gothic Std Bk Cd"/>
                <a:cs typeface="ITC Franklin Gothic Std Bk Cd"/>
              </a:rPr>
              <a:t>Sources and permissions should be placed in a 9” wide, left aligned text box, positioned .25” above the bottom slide border, and left aligned with the slide title. Source information is in Arial, size 10 font.</a:t>
            </a:r>
            <a:endParaRPr lang="en-US" dirty="0"/>
          </a:p>
        </p:txBody>
      </p:sp>
      <p:sp>
        <p:nvSpPr>
          <p:cNvPr id="2" name="Slide Number"/>
          <p:cNvSpPr>
            <a:spLocks noGrp="1"/>
          </p:cNvSpPr>
          <p:nvPr userDrawn="1">
            <p:ph type="sldNum" sz="quarter" idx="10"/>
          </p:nvPr>
        </p:nvSpPr>
        <p:spPr/>
        <p:txBody>
          <a:bodyPr/>
          <a:lstStyle/>
          <a:p>
            <a:pPr algn="r"/>
            <a:fld id="{F3477EC8-074D-41C4-94AE-E9EA7CEEA348}" type="slidenum">
              <a:rPr>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131207243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ed Text">
    <p:spTree>
      <p:nvGrpSpPr>
        <p:cNvPr id="1" name=""/>
        <p:cNvGrpSpPr/>
        <p:nvPr/>
      </p:nvGrpSpPr>
      <p:grpSpPr>
        <a:xfrm>
          <a:off x="0" y="0"/>
          <a:ext cx="0" cy="0"/>
          <a:chOff x="0" y="0"/>
          <a:chExt cx="0" cy="0"/>
        </a:xfrm>
      </p:grpSpPr>
      <p:cxnSp>
        <p:nvCxnSpPr>
          <p:cNvPr id="37"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p:ph type="title"/>
          </p:nvPr>
        </p:nvSpPr>
        <p:spPr>
          <a:xfrm>
            <a:off x="687388" y="882532"/>
            <a:ext cx="8224837" cy="492443"/>
          </a:xfrm>
        </p:spPr>
        <p:txBody>
          <a:bodyPr>
            <a:spAutoFit/>
          </a:bodyPr>
          <a:lstStyle>
            <a:lvl1pPr>
              <a:defRPr sz="3200"/>
            </a:lvl1pPr>
          </a:lstStyle>
          <a:p>
            <a:r>
              <a:rPr lang="en-US" dirty="0" smtClean="0"/>
              <a:t>Click to edit Master title style</a:t>
            </a:r>
            <a:endParaRPr lang="en-US" dirty="0"/>
          </a:p>
        </p:txBody>
      </p:sp>
      <p:sp>
        <p:nvSpPr>
          <p:cNvPr id="3" name="Content"/>
          <p:cNvSpPr>
            <a:spLocks noGrp="1"/>
          </p:cNvSpPr>
          <p:nvPr>
            <p:ph idx="1"/>
          </p:nvPr>
        </p:nvSpPr>
        <p:spPr bwMode="gray">
          <a:xfrm>
            <a:off x="687526" y="1607853"/>
            <a:ext cx="8224699" cy="4726300"/>
          </a:xfrm>
        </p:spPr>
        <p:txBody>
          <a:bodyPr/>
          <a:lstStyle>
            <a:lvl1pPr marL="233363" indent="-233363">
              <a:buFont typeface="Arial" panose="020B0604020202020204" pitchFamily="34" charset="0"/>
              <a:buChar char="•"/>
              <a:defRPr>
                <a:solidFill>
                  <a:schemeClr val="tx2"/>
                </a:solidFill>
                <a:latin typeface="+mn-lt"/>
                <a:cs typeface="Franklin Gothic Book" pitchFamily="34" charset="0"/>
              </a:defRPr>
            </a:lvl1pPr>
            <a:lvl2pPr>
              <a:defRPr sz="1800">
                <a:solidFill>
                  <a:schemeClr val="tx2"/>
                </a:solidFill>
                <a:latin typeface="+mn-lt"/>
                <a:cs typeface="Franklin Gothic Book" pitchFamily="34" charset="0"/>
              </a:defRPr>
            </a:lvl2pPr>
            <a:lvl3pPr>
              <a:defRPr sz="1400" baseline="0">
                <a:solidFill>
                  <a:schemeClr val="tx2"/>
                </a:solidFill>
                <a:latin typeface="+mn-lt"/>
                <a:cs typeface="Franklin Gothic Book" pitchFamily="34" charset="0"/>
              </a:defRPr>
            </a:lvl3pPr>
            <a:lvl4pPr marL="915988" indent="-228600">
              <a:defRPr sz="1400" baseline="0">
                <a:solidFill>
                  <a:schemeClr val="tx2"/>
                </a:solidFill>
                <a:latin typeface="+mn-lt"/>
                <a:cs typeface="Arial" pitchFamily="34" charset="0"/>
              </a:defRPr>
            </a:lvl4pPr>
            <a:lvl5pPr marL="1143000" indent="-228600">
              <a:defRPr sz="1400" baseline="0">
                <a:solidFill>
                  <a:schemeClr val="tx2">
                    <a:lumMod val="75000"/>
                  </a:schemeClr>
                </a:solidFill>
                <a:latin typeface="+mn-lt"/>
                <a:cs typeface="Arial" pitchFamily="34" charset="0"/>
              </a:defRPr>
            </a:lvl5pPr>
            <a:lvl6pPr marL="1377950" indent="-228600">
              <a:defRPr sz="1400" baseline="0">
                <a:solidFill>
                  <a:schemeClr val="tx2">
                    <a:lumMod val="75000"/>
                  </a:schemeClr>
                </a:solidFill>
                <a:latin typeface="+mn-lt"/>
              </a:defRPr>
            </a:lvl6pPr>
            <a:lvl7pPr marL="1597025" indent="-228600">
              <a:defRPr sz="1400" baseline="0">
                <a:solidFill>
                  <a:schemeClr val="tx2">
                    <a:lumMod val="75000"/>
                  </a:schemeClr>
                </a:solidFill>
                <a:latin typeface="+mn-lt"/>
              </a:defRPr>
            </a:lvl7pPr>
            <a:lvl8pPr marL="1830388" indent="-228600">
              <a:defRPr sz="1400" baseline="0">
                <a:solidFill>
                  <a:schemeClr val="tx2">
                    <a:lumMod val="75000"/>
                  </a:schemeClr>
                </a:solidFill>
                <a:latin typeface="+mn-lt"/>
              </a:defRPr>
            </a:lvl8pPr>
            <a:lvl9pPr marL="2057400" indent="-228600">
              <a:defRPr sz="1400" baseline="0">
                <a:solidFill>
                  <a:schemeClr val="tx2">
                    <a:lumMod val="75000"/>
                  </a:schemeClr>
                </a:solidFill>
                <a:latin typeface="+mn-lt"/>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4" name="Slide Number"/>
          <p:cNvSpPr>
            <a:spLocks noGrp="1"/>
          </p:cNvSpPr>
          <p:nvPr>
            <p:ph type="sldNum" sz="quarter" idx="10"/>
          </p:nvPr>
        </p:nvSpPr>
        <p:spPr/>
        <p:txBody>
          <a:bodyPr/>
          <a:lstStyle>
            <a:lvl1pPr>
              <a:defRPr>
                <a:solidFill>
                  <a:schemeClr val="bg2">
                    <a:lumMod val="75000"/>
                  </a:schemeClr>
                </a:solidFill>
              </a:defRPr>
            </a:lvl1pPr>
          </a:lstStyle>
          <a:p>
            <a:pPr algn="r"/>
            <a:fld id="{F3477EC8-074D-41C4-94AE-E9EA7CEEA348}" type="slidenum">
              <a:rPr lang="en-US" smtClean="0"/>
              <a:pPr algn="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cxnSp>
        <p:nvCxnSpPr>
          <p:cNvPr id="66" name="Rule"/>
          <p:cNvCxnSpPr/>
          <p:nvPr userDrawn="1"/>
        </p:nvCxnSpPr>
        <p:spPr>
          <a:xfrm>
            <a:off x="687388" y="1487424"/>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p:ph type="title"/>
          </p:nvPr>
        </p:nvSpPr>
        <p:spPr/>
        <p:txBody>
          <a:bodyPr/>
          <a:lstStyle/>
          <a:p>
            <a:r>
              <a:rPr lang="en-US" dirty="0" smtClean="0"/>
              <a:t>Click to edit Master title style</a:t>
            </a:r>
            <a:endParaRPr lang="en-US" dirty="0"/>
          </a:p>
        </p:txBody>
      </p:sp>
      <p:sp>
        <p:nvSpPr>
          <p:cNvPr id="40" name="Content Right"/>
          <p:cNvSpPr>
            <a:spLocks noGrp="1"/>
          </p:cNvSpPr>
          <p:nvPr>
            <p:ph sz="quarter" idx="12"/>
          </p:nvPr>
        </p:nvSpPr>
        <p:spPr>
          <a:xfrm>
            <a:off x="687387" y="1599874"/>
            <a:ext cx="3994151" cy="472313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2" name="Content Left"/>
          <p:cNvSpPr>
            <a:spLocks noGrp="1"/>
          </p:cNvSpPr>
          <p:nvPr>
            <p:ph sz="quarter" idx="13"/>
          </p:nvPr>
        </p:nvSpPr>
        <p:spPr>
          <a:xfrm>
            <a:off x="4913314" y="1599874"/>
            <a:ext cx="3998912" cy="472313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cNvSpPr>
            <a:spLocks noGrp="1"/>
          </p:cNvSpPr>
          <p:nvPr>
            <p:ph type="sldNum" sz="quarter" idx="11"/>
          </p:nvPr>
        </p:nvSpPr>
        <p:spPr/>
        <p:txBody>
          <a:bodyPr/>
          <a:lstStyle>
            <a:lvl1pPr>
              <a:defRPr>
                <a:solidFill>
                  <a:schemeClr val="bg2">
                    <a:lumMod val="75000"/>
                  </a:schemeClr>
                </a:solidFill>
              </a:defRPr>
            </a:lvl1p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404184935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ingle Line Title, First Level No Bullet">
    <p:spTree>
      <p:nvGrpSpPr>
        <p:cNvPr id="1" name=""/>
        <p:cNvGrpSpPr/>
        <p:nvPr/>
      </p:nvGrpSpPr>
      <p:grpSpPr>
        <a:xfrm>
          <a:off x="0" y="0"/>
          <a:ext cx="0" cy="0"/>
          <a:chOff x="0" y="0"/>
          <a:chExt cx="0" cy="0"/>
        </a:xfrm>
      </p:grpSpPr>
      <p:cxnSp>
        <p:nvCxnSpPr>
          <p:cNvPr id="20"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userDrawn="1">
            <p:ph type="title"/>
          </p:nvPr>
        </p:nvSpPr>
        <p:spPr>
          <a:xfrm>
            <a:off x="687388" y="365759"/>
            <a:ext cx="8224837" cy="487584"/>
          </a:xfrm>
        </p:spPr>
        <p:txBody>
          <a:bodyPr/>
          <a:lstStyle>
            <a:lvl1pPr>
              <a:defRPr>
                <a:solidFill>
                  <a:schemeClr val="bg2">
                    <a:lumMod val="75000"/>
                  </a:schemeClr>
                </a:solidFill>
              </a:defRPr>
            </a:lvl1pPr>
          </a:lstStyle>
          <a:p>
            <a:r>
              <a:rPr lang="en-US" dirty="0" smtClean="0"/>
              <a:t>Click to edit Master title style</a:t>
            </a:r>
            <a:endParaRPr lang="en-US" dirty="0"/>
          </a:p>
        </p:txBody>
      </p:sp>
      <p:sp>
        <p:nvSpPr>
          <p:cNvPr id="3" name="Content"/>
          <p:cNvSpPr>
            <a:spLocks noGrp="1"/>
          </p:cNvSpPr>
          <p:nvPr userDrawn="1">
            <p:ph idx="1"/>
          </p:nvPr>
        </p:nvSpPr>
        <p:spPr>
          <a:xfrm>
            <a:off x="687388" y="1079185"/>
            <a:ext cx="8224837" cy="5246813"/>
          </a:xfrm>
        </p:spPr>
        <p:txBody>
          <a:bodyPr/>
          <a:lstStyle>
            <a:lvl1pPr marL="0" indent="0">
              <a:buNone/>
              <a:defRPr>
                <a:solidFill>
                  <a:schemeClr val="tx2"/>
                </a:solidFill>
                <a:latin typeface="+mn-lt"/>
                <a:cs typeface="Franklin Gothic Book" pitchFamily="34" charset="0"/>
              </a:defRPr>
            </a:lvl1pPr>
            <a:lvl2pPr marL="230188" indent="-230188">
              <a:buFont typeface="Arial" pitchFamily="34" charset="0"/>
              <a:buChar char="•"/>
              <a:defRPr>
                <a:solidFill>
                  <a:schemeClr val="tx2"/>
                </a:solidFill>
                <a:latin typeface="+mn-lt"/>
              </a:defRPr>
            </a:lvl2pPr>
            <a:lvl3pPr marL="465138" indent="-228600">
              <a:buFont typeface="Arial" panose="020B0604020202020204" pitchFamily="34" charset="0"/>
              <a:buChar char="–"/>
              <a:defRPr>
                <a:solidFill>
                  <a:schemeClr val="tx2"/>
                </a:solidFill>
                <a:latin typeface="+mn-lt"/>
              </a:defRPr>
            </a:lvl3pPr>
            <a:lvl4pPr marL="685800" indent="-228600">
              <a:buFont typeface="Arial" panose="020B0604020202020204" pitchFamily="34" charset="0"/>
              <a:buChar char="»"/>
              <a:defRPr>
                <a:solidFill>
                  <a:schemeClr val="tx2"/>
                </a:solidFill>
                <a:latin typeface="+mn-lt"/>
              </a:defRPr>
            </a:lvl4pPr>
            <a:lvl5pPr marL="912813" indent="-228600">
              <a:buFont typeface="Arial" panose="020B0604020202020204" pitchFamily="34" charset="0"/>
              <a:buChar char="•"/>
              <a:defRPr>
                <a:solidFill>
                  <a:schemeClr val="tx2">
                    <a:lumMod val="75000"/>
                  </a:schemeClr>
                </a:solidFill>
                <a:latin typeface="+mn-lt"/>
              </a:defRPr>
            </a:lvl5pPr>
            <a:lvl6pPr marL="1146175" indent="-228600">
              <a:defRPr>
                <a:solidFill>
                  <a:schemeClr val="tx2">
                    <a:lumMod val="75000"/>
                  </a:schemeClr>
                </a:solidFill>
                <a:latin typeface="+mn-lt"/>
              </a:defRPr>
            </a:lvl6pPr>
            <a:lvl7pPr marL="1374775" indent="-228600">
              <a:defRPr>
                <a:solidFill>
                  <a:schemeClr val="tx2">
                    <a:lumMod val="75000"/>
                  </a:schemeClr>
                </a:solidFill>
                <a:latin typeface="+mn-lt"/>
              </a:defRPr>
            </a:lvl7pPr>
            <a:lvl8pPr marL="1600200" indent="-228600">
              <a:defRPr>
                <a:solidFill>
                  <a:schemeClr val="tx2">
                    <a:lumMod val="75000"/>
                  </a:schemeClr>
                </a:solidFill>
                <a:latin typeface="+mn-lt"/>
              </a:defRPr>
            </a:lvl8pPr>
            <a:lvl9pPr marL="1827213" indent="-228600">
              <a:defRPr>
                <a:solidFill>
                  <a:schemeClr val="tx2">
                    <a:lumMod val="75000"/>
                  </a:schemeClr>
                </a:solidFill>
                <a:latin typeface="+mn-lt"/>
              </a:defRPr>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p:txBody>
      </p:sp>
      <p:sp>
        <p:nvSpPr>
          <p:cNvPr id="4" name="Slide Number"/>
          <p:cNvSpPr>
            <a:spLocks noGrp="1"/>
          </p:cNvSpPr>
          <p:nvPr userDrawn="1">
            <p:ph type="sldNum" sz="quarter" idx="10"/>
          </p:nvPr>
        </p:nvSpPr>
        <p:spPr>
          <a:xfrm>
            <a:off x="8771161" y="6666757"/>
            <a:ext cx="141064" cy="138499"/>
          </a:xfrm>
        </p:spPr>
        <p:txBody>
          <a:bodyPr/>
          <a:lstStyle>
            <a:lvl1pPr>
              <a:defRPr>
                <a:solidFill>
                  <a:schemeClr val="bg2">
                    <a:lumMod val="75000"/>
                  </a:schemeClr>
                </a:solidFill>
              </a:defRPr>
            </a:lvl1p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29163538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Line Title, Bulleted Text">
    <p:spTree>
      <p:nvGrpSpPr>
        <p:cNvPr id="1" name=""/>
        <p:cNvGrpSpPr/>
        <p:nvPr/>
      </p:nvGrpSpPr>
      <p:grpSpPr>
        <a:xfrm>
          <a:off x="0" y="0"/>
          <a:ext cx="0" cy="0"/>
          <a:chOff x="0" y="0"/>
          <a:chExt cx="0" cy="0"/>
        </a:xfrm>
      </p:grpSpPr>
      <p:cxnSp>
        <p:nvCxnSpPr>
          <p:cNvPr id="64"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3" name="Title"/>
          <p:cNvSpPr>
            <a:spLocks noGrp="1"/>
          </p:cNvSpPr>
          <p:nvPr userDrawn="1">
            <p:ph type="title"/>
          </p:nvPr>
        </p:nvSpPr>
        <p:spPr>
          <a:xfrm>
            <a:off x="687388" y="365759"/>
            <a:ext cx="8224837" cy="486677"/>
          </a:xfrm>
        </p:spPr>
        <p:txBody>
          <a:bodyPr/>
          <a:lstStyle/>
          <a:p>
            <a:r>
              <a:rPr lang="en-US" dirty="0" smtClean="0"/>
              <a:t>Click to edit Master title style</a:t>
            </a:r>
            <a:endParaRPr lang="en-US" dirty="0"/>
          </a:p>
        </p:txBody>
      </p:sp>
      <p:sp>
        <p:nvSpPr>
          <p:cNvPr id="20" name="Content"/>
          <p:cNvSpPr>
            <a:spLocks noGrp="1"/>
          </p:cNvSpPr>
          <p:nvPr userDrawn="1">
            <p:ph sz="quarter" idx="11"/>
          </p:nvPr>
        </p:nvSpPr>
        <p:spPr>
          <a:xfrm>
            <a:off x="687388" y="1074693"/>
            <a:ext cx="8224837"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2" name="Slide Number"/>
          <p:cNvSpPr>
            <a:spLocks noGrp="1"/>
          </p:cNvSpPr>
          <p:nvPr userDrawn="1">
            <p:ph type="sldNum" sz="quarter" idx="10"/>
          </p:nvPr>
        </p:nvSpPr>
        <p:spPr/>
        <p:txBody>
          <a:body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291088377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ngle Line Title, Two Column">
    <p:spTree>
      <p:nvGrpSpPr>
        <p:cNvPr id="1" name=""/>
        <p:cNvGrpSpPr/>
        <p:nvPr/>
      </p:nvGrpSpPr>
      <p:grpSpPr>
        <a:xfrm>
          <a:off x="0" y="0"/>
          <a:ext cx="0" cy="0"/>
          <a:chOff x="0" y="0"/>
          <a:chExt cx="0" cy="0"/>
        </a:xfrm>
      </p:grpSpPr>
      <p:cxnSp>
        <p:nvCxnSpPr>
          <p:cNvPr id="64" name="Rule"/>
          <p:cNvCxnSpPr/>
          <p:nvPr userDrawn="1"/>
        </p:nvCxnSpPr>
        <p:spPr>
          <a:xfrm>
            <a:off x="687389" y="966735"/>
            <a:ext cx="8456612" cy="0"/>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3" name="Title"/>
          <p:cNvSpPr>
            <a:spLocks noGrp="1"/>
          </p:cNvSpPr>
          <p:nvPr userDrawn="1">
            <p:ph type="title"/>
          </p:nvPr>
        </p:nvSpPr>
        <p:spPr>
          <a:xfrm>
            <a:off x="687388" y="365759"/>
            <a:ext cx="8224837" cy="486677"/>
          </a:xfrm>
        </p:spPr>
        <p:txBody>
          <a:bodyPr/>
          <a:lstStyle/>
          <a:p>
            <a:r>
              <a:rPr lang="en-US" dirty="0" smtClean="0"/>
              <a:t>Click to edit Master title style</a:t>
            </a:r>
            <a:endParaRPr lang="en-US" dirty="0"/>
          </a:p>
        </p:txBody>
      </p:sp>
      <p:sp>
        <p:nvSpPr>
          <p:cNvPr id="20" name="Content Left"/>
          <p:cNvSpPr>
            <a:spLocks noGrp="1"/>
          </p:cNvSpPr>
          <p:nvPr userDrawn="1">
            <p:ph sz="quarter" idx="11"/>
          </p:nvPr>
        </p:nvSpPr>
        <p:spPr>
          <a:xfrm>
            <a:off x="687388" y="1074693"/>
            <a:ext cx="3992563"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7" name="Content Right"/>
          <p:cNvSpPr>
            <a:spLocks noGrp="1"/>
          </p:cNvSpPr>
          <p:nvPr>
            <p:ph sz="quarter" idx="12"/>
          </p:nvPr>
        </p:nvSpPr>
        <p:spPr>
          <a:xfrm>
            <a:off x="4913313" y="1082675"/>
            <a:ext cx="3998912" cy="52435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Slide Number"/>
          <p:cNvSpPr>
            <a:spLocks noGrp="1"/>
          </p:cNvSpPr>
          <p:nvPr userDrawn="1">
            <p:ph type="sldNum" sz="quarter" idx="10"/>
          </p:nvPr>
        </p:nvSpPr>
        <p:spPr/>
        <p:txBody>
          <a:body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415099478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o Rule">
    <p:spTree>
      <p:nvGrpSpPr>
        <p:cNvPr id="1" name=""/>
        <p:cNvGrpSpPr/>
        <p:nvPr/>
      </p:nvGrpSpPr>
      <p:grpSpPr>
        <a:xfrm>
          <a:off x="0" y="0"/>
          <a:ext cx="0" cy="0"/>
          <a:chOff x="0" y="0"/>
          <a:chExt cx="0" cy="0"/>
        </a:xfrm>
      </p:grpSpPr>
      <p:sp>
        <p:nvSpPr>
          <p:cNvPr id="3" name="Title"/>
          <p:cNvSpPr>
            <a:spLocks noGrp="1"/>
          </p:cNvSpPr>
          <p:nvPr userDrawn="1">
            <p:ph type="title"/>
          </p:nvPr>
        </p:nvSpPr>
        <p:spPr>
          <a:xfrm>
            <a:off x="687388" y="364089"/>
            <a:ext cx="8224837" cy="488348"/>
          </a:xfrm>
        </p:spPr>
        <p:txBody>
          <a:bodyPr/>
          <a:lstStyle/>
          <a:p>
            <a:r>
              <a:rPr lang="en-US" dirty="0" smtClean="0"/>
              <a:t>Click to edit Master title style</a:t>
            </a:r>
            <a:endParaRPr lang="en-US" dirty="0"/>
          </a:p>
        </p:txBody>
      </p:sp>
      <p:sp>
        <p:nvSpPr>
          <p:cNvPr id="20" name="Content"/>
          <p:cNvSpPr>
            <a:spLocks noGrp="1"/>
          </p:cNvSpPr>
          <p:nvPr userDrawn="1">
            <p:ph sz="quarter" idx="11"/>
          </p:nvPr>
        </p:nvSpPr>
        <p:spPr>
          <a:xfrm>
            <a:off x="687388" y="1074693"/>
            <a:ext cx="8224837" cy="525149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US" dirty="0"/>
          </a:p>
        </p:txBody>
      </p:sp>
      <p:sp>
        <p:nvSpPr>
          <p:cNvPr id="2" name="Slide Number"/>
          <p:cNvSpPr>
            <a:spLocks noGrp="1"/>
          </p:cNvSpPr>
          <p:nvPr userDrawn="1">
            <p:ph type="sldNum" sz="quarter" idx="10"/>
          </p:nvPr>
        </p:nvSpPr>
        <p:spPr/>
        <p:txBody>
          <a:body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389332768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image" Target="../media/image3.jpg"/><Relationship Id="rId2" Type="http://schemas.openxmlformats.org/officeDocument/2006/relationships/slideLayout" Target="../slideLayouts/slideLayout4.xml"/><Relationship Id="rId16"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theme" Target="../theme/theme4.xml"/><Relationship Id="rId1" Type="http://schemas.openxmlformats.org/officeDocument/2006/relationships/slideLayout" Target="../slideLayouts/slideLayout1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6" Type="http://schemas.openxmlformats.org/officeDocument/2006/relationships/image" Target="../media/image3.jp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theme" Target="../theme/theme5.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Title Backgroun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6491"/>
          </a:xfrm>
          <a:prstGeom prst="rect">
            <a:avLst/>
          </a:prstGeom>
        </p:spPr>
      </p:pic>
      <p:sp>
        <p:nvSpPr>
          <p:cNvPr id="2051" name="Title"/>
          <p:cNvSpPr>
            <a:spLocks noGrp="1"/>
          </p:cNvSpPr>
          <p:nvPr>
            <p:ph type="title"/>
          </p:nvPr>
        </p:nvSpPr>
        <p:spPr bwMode="gray">
          <a:xfrm>
            <a:off x="683811" y="1151931"/>
            <a:ext cx="8228417" cy="1538883"/>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en-US" smtClean="0"/>
              <a:t>Click to edit Master title style</a:t>
            </a:r>
            <a:endParaRPr lang="en-US" dirty="0" smtClean="0"/>
          </a:p>
        </p:txBody>
      </p:sp>
      <p:sp>
        <p:nvSpPr>
          <p:cNvPr id="2052" name="Text"/>
          <p:cNvSpPr>
            <a:spLocks noGrp="1"/>
          </p:cNvSpPr>
          <p:nvPr>
            <p:ph type="body" idx="1"/>
          </p:nvPr>
        </p:nvSpPr>
        <p:spPr bwMode="gray">
          <a:xfrm>
            <a:off x="683893" y="2935823"/>
            <a:ext cx="8228331" cy="1646605"/>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2" name="Date Placeholder 1"/>
          <p:cNvSpPr>
            <a:spLocks noGrp="1"/>
          </p:cNvSpPr>
          <p:nvPr>
            <p:ph type="dt" sz="half" idx="2"/>
          </p:nvPr>
        </p:nvSpPr>
        <p:spPr bwMode="gray">
          <a:xfrm>
            <a:off x="6419849" y="6046887"/>
            <a:ext cx="2492375" cy="153888"/>
          </a:xfrm>
          <a:prstGeom prst="rect">
            <a:avLst/>
          </a:prstGeom>
        </p:spPr>
        <p:txBody>
          <a:bodyPr vert="horz" lIns="0" tIns="0" rIns="0" bIns="0" rtlCol="0" anchor="ctr">
            <a:spAutoFit/>
          </a:bodyPr>
          <a:lstStyle>
            <a:lvl1pPr algn="r">
              <a:defRPr sz="1000">
                <a:solidFill>
                  <a:schemeClr val="tx2">
                    <a:lumMod val="75000"/>
                  </a:schemeClr>
                </a:solidFill>
              </a:defRPr>
            </a:lvl1pPr>
          </a:lstStyle>
          <a:p>
            <a:endParaRPr lang="en-US" dirty="0"/>
          </a:p>
        </p:txBody>
      </p:sp>
      <p:sp>
        <p:nvSpPr>
          <p:cNvPr id="3" name="Footer Placeholder 2"/>
          <p:cNvSpPr>
            <a:spLocks noGrp="1"/>
          </p:cNvSpPr>
          <p:nvPr>
            <p:ph type="ftr" sz="quarter" idx="3"/>
          </p:nvPr>
        </p:nvSpPr>
        <p:spPr bwMode="gray">
          <a:xfrm>
            <a:off x="5328340" y="6567844"/>
            <a:ext cx="3583885" cy="123111"/>
          </a:xfrm>
          <a:prstGeom prst="rect">
            <a:avLst/>
          </a:prstGeom>
        </p:spPr>
        <p:txBody>
          <a:bodyPr vert="horz" lIns="0" tIns="0" rIns="0" bIns="0" rtlCol="0" anchor="ctr">
            <a:spAutoFit/>
          </a:bodyPr>
          <a:lstStyle>
            <a:lvl1pPr algn="r">
              <a:defRPr sz="800">
                <a:solidFill>
                  <a:schemeClr val="bg1"/>
                </a:solidFill>
                <a:latin typeface="Arial Narrow" pitchFamily="34" charset="0"/>
              </a:defRPr>
            </a:lvl1pPr>
          </a:lstStyle>
          <a:p>
            <a:endParaRPr lang="en-US" dirty="0"/>
          </a:p>
        </p:txBody>
      </p:sp>
    </p:spTree>
  </p:cSld>
  <p:clrMap bg1="lt1" tx1="dk1" bg2="lt2" tx2="dk2" accent1="accent1" accent2="accent2" accent3="accent3" accent4="accent4" accent5="accent5" accent6="accent6" hlink="hlink" folHlink="folHlink"/>
  <p:sldLayoutIdLst>
    <p:sldLayoutId id="2147484316" r:id="rId1"/>
  </p:sldLayoutIdLst>
  <p:timing>
    <p:tnLst>
      <p:par>
        <p:cTn id="1" dur="indefinite" restart="never" nodeType="tmRoot"/>
      </p:par>
    </p:tnLst>
  </p:timing>
  <p:hf hdr="0" ftr="0" dt="0"/>
  <p:txStyles>
    <p:titleStyle>
      <a:lvl1pPr algn="l" rtl="0" eaLnBrk="1" fontAlgn="base" hangingPunct="1">
        <a:spcBef>
          <a:spcPct val="0"/>
        </a:spcBef>
        <a:spcAft>
          <a:spcPct val="0"/>
        </a:spcAft>
        <a:defRPr sz="5000" b="1" kern="1200">
          <a:solidFill>
            <a:schemeClr val="bg1"/>
          </a:solidFill>
          <a:latin typeface="+mj-lt"/>
          <a:ea typeface="+mj-ea"/>
          <a:cs typeface="+mj-cs"/>
        </a:defRPr>
      </a:lvl1pPr>
      <a:lvl2pPr algn="l" rtl="0" eaLnBrk="1" fontAlgn="base" hangingPunct="1">
        <a:spcBef>
          <a:spcPct val="0"/>
        </a:spcBef>
        <a:spcAft>
          <a:spcPct val="0"/>
        </a:spcAft>
        <a:defRPr sz="2800">
          <a:solidFill>
            <a:schemeClr val="tx1"/>
          </a:solidFill>
          <a:latin typeface="Franklin Gothic Demi" pitchFamily="34" charset="0"/>
        </a:defRPr>
      </a:lvl2pPr>
      <a:lvl3pPr algn="l" rtl="0" eaLnBrk="1" fontAlgn="base" hangingPunct="1">
        <a:spcBef>
          <a:spcPct val="0"/>
        </a:spcBef>
        <a:spcAft>
          <a:spcPct val="0"/>
        </a:spcAft>
        <a:defRPr sz="2800">
          <a:solidFill>
            <a:schemeClr val="tx1"/>
          </a:solidFill>
          <a:latin typeface="Franklin Gothic Demi" pitchFamily="34" charset="0"/>
        </a:defRPr>
      </a:lvl3pPr>
      <a:lvl4pPr algn="l" rtl="0" eaLnBrk="1" fontAlgn="base" hangingPunct="1">
        <a:spcBef>
          <a:spcPct val="0"/>
        </a:spcBef>
        <a:spcAft>
          <a:spcPct val="0"/>
        </a:spcAft>
        <a:defRPr sz="2800">
          <a:solidFill>
            <a:schemeClr val="tx1"/>
          </a:solidFill>
          <a:latin typeface="Franklin Gothic Demi" pitchFamily="34" charset="0"/>
        </a:defRPr>
      </a:lvl4pPr>
      <a:lvl5pPr algn="l" rtl="0" eaLnBrk="1" fontAlgn="base" hangingPunct="1">
        <a:spcBef>
          <a:spcPct val="0"/>
        </a:spcBef>
        <a:spcAft>
          <a:spcPct val="0"/>
        </a:spcAft>
        <a:defRPr sz="2800">
          <a:solidFill>
            <a:schemeClr val="tx1"/>
          </a:solidFill>
          <a:latin typeface="Franklin Gothic Demi" pitchFamily="34" charset="0"/>
        </a:defRPr>
      </a:lvl5pPr>
      <a:lvl6pPr marL="457200" algn="l" rtl="0" eaLnBrk="1" fontAlgn="base" hangingPunct="1">
        <a:spcBef>
          <a:spcPct val="0"/>
        </a:spcBef>
        <a:spcAft>
          <a:spcPct val="0"/>
        </a:spcAft>
        <a:defRPr sz="2800">
          <a:solidFill>
            <a:schemeClr val="tx1"/>
          </a:solidFill>
          <a:latin typeface="Franklin Gothic Demi" pitchFamily="34" charset="0"/>
        </a:defRPr>
      </a:lvl6pPr>
      <a:lvl7pPr marL="914400" algn="l" rtl="0" eaLnBrk="1" fontAlgn="base" hangingPunct="1">
        <a:spcBef>
          <a:spcPct val="0"/>
        </a:spcBef>
        <a:spcAft>
          <a:spcPct val="0"/>
        </a:spcAft>
        <a:defRPr sz="2800">
          <a:solidFill>
            <a:schemeClr val="tx1"/>
          </a:solidFill>
          <a:latin typeface="Franklin Gothic Demi" pitchFamily="34" charset="0"/>
        </a:defRPr>
      </a:lvl7pPr>
      <a:lvl8pPr marL="1371600" algn="l" rtl="0" eaLnBrk="1" fontAlgn="base" hangingPunct="1">
        <a:spcBef>
          <a:spcPct val="0"/>
        </a:spcBef>
        <a:spcAft>
          <a:spcPct val="0"/>
        </a:spcAft>
        <a:defRPr sz="2800">
          <a:solidFill>
            <a:schemeClr val="tx1"/>
          </a:solidFill>
          <a:latin typeface="Franklin Gothic Demi" pitchFamily="34" charset="0"/>
        </a:defRPr>
      </a:lvl8pPr>
      <a:lvl9pPr marL="1828800" algn="l" rtl="0" eaLnBrk="1" fontAlgn="base" hangingPunct="1">
        <a:spcBef>
          <a:spcPct val="0"/>
        </a:spcBef>
        <a:spcAft>
          <a:spcPct val="0"/>
        </a:spcAft>
        <a:defRPr sz="2800">
          <a:solidFill>
            <a:schemeClr val="tx1"/>
          </a:solidFill>
          <a:latin typeface="Franklin Gothic Demi" pitchFamily="34" charset="0"/>
        </a:defRPr>
      </a:lvl9pPr>
    </p:titleStyle>
    <p:bodyStyle>
      <a:lvl1pPr indent="0" algn="l" rtl="0" eaLnBrk="1" fontAlgn="base" hangingPunct="1">
        <a:spcBef>
          <a:spcPts val="600"/>
        </a:spcBef>
        <a:spcAft>
          <a:spcPct val="0"/>
        </a:spcAft>
        <a:defRPr sz="3200" kern="1200">
          <a:solidFill>
            <a:schemeClr val="bg2">
              <a:lumMod val="75000"/>
            </a:schemeClr>
          </a:solidFill>
          <a:latin typeface="+mn-lt"/>
          <a:ea typeface="+mn-ea"/>
          <a:cs typeface="Arial" pitchFamily="34" charset="0"/>
        </a:defRPr>
      </a:lvl1pPr>
      <a:lvl2pPr marL="0" indent="0" algn="l" rtl="0" eaLnBrk="1" fontAlgn="base" hangingPunct="1">
        <a:spcBef>
          <a:spcPts val="600"/>
        </a:spcBef>
        <a:spcAft>
          <a:spcPct val="0"/>
        </a:spcAft>
        <a:defRPr sz="2400" kern="1200">
          <a:solidFill>
            <a:schemeClr val="bg1"/>
          </a:solidFill>
          <a:latin typeface="+mn-lt"/>
          <a:ea typeface="+mn-ea"/>
          <a:cs typeface="Arial" pitchFamily="34" charset="0"/>
        </a:defRPr>
      </a:lvl2pPr>
      <a:lvl3pPr marL="0" indent="0" algn="l" rtl="0" eaLnBrk="1" fontAlgn="base" hangingPunct="1">
        <a:spcBef>
          <a:spcPts val="600"/>
        </a:spcBef>
        <a:spcAft>
          <a:spcPct val="0"/>
        </a:spcAft>
        <a:defRPr sz="2000" kern="1200">
          <a:solidFill>
            <a:schemeClr val="bg1"/>
          </a:solidFill>
          <a:latin typeface="+mn-lt"/>
          <a:ea typeface="+mn-ea"/>
          <a:cs typeface="Arial" pitchFamily="34" charset="0"/>
        </a:defRPr>
      </a:lvl3pPr>
      <a:lvl4pPr marL="0" indent="0" algn="l" rtl="0" eaLnBrk="1" fontAlgn="base" hangingPunct="1">
        <a:spcBef>
          <a:spcPts val="600"/>
        </a:spcBef>
        <a:spcAft>
          <a:spcPct val="0"/>
        </a:spcAft>
        <a:defRPr sz="1600" kern="1200">
          <a:solidFill>
            <a:schemeClr val="bg1"/>
          </a:solidFill>
          <a:latin typeface="+mn-lt"/>
          <a:ea typeface="+mn-ea"/>
          <a:cs typeface="+mn-cs"/>
        </a:defRPr>
      </a:lvl4pPr>
      <a:lvl5pPr marL="2057400" indent="-228600" algn="l" rtl="0" eaLnBrk="1" fontAlgn="base" hangingPunct="1">
        <a:spcBef>
          <a:spcPct val="20000"/>
        </a:spcBef>
        <a:spcAft>
          <a:spcPct val="0"/>
        </a:spcAft>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Divider Backgroun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a:noFill/>
          <a:ln>
            <a:noFill/>
          </a:ln>
        </p:spPr>
      </p:pic>
      <p:sp>
        <p:nvSpPr>
          <p:cNvPr id="2" name="Title Placeholder 1"/>
          <p:cNvSpPr>
            <a:spLocks noGrp="1"/>
          </p:cNvSpPr>
          <p:nvPr userDrawn="1">
            <p:ph type="title"/>
          </p:nvPr>
        </p:nvSpPr>
        <p:spPr>
          <a:xfrm>
            <a:off x="687388" y="3612543"/>
            <a:ext cx="8229600" cy="769441"/>
          </a:xfrm>
          <a:prstGeom prst="rect">
            <a:avLst/>
          </a:prstGeom>
          <a:noFill/>
          <a:ln w="9525">
            <a:noFill/>
            <a:miter lim="800000"/>
            <a:headEnd/>
            <a:tailEnd/>
          </a:ln>
        </p:spPr>
        <p:txBody>
          <a:bodyPr vert="horz" wrap="square" lIns="0" tIns="45720" rIns="0" bIns="45720" numCol="1" anchor="b" anchorCtr="0" compatLnSpc="1">
            <a:prstTxWarp prst="textNoShape">
              <a:avLst/>
            </a:prstTxWarp>
            <a:spAutoFit/>
          </a:bodyPr>
          <a:lstStyle/>
          <a:p>
            <a:pPr lvl="0" algn="l" eaLnBrk="0" fontAlgn="base" hangingPunct="0">
              <a:spcBef>
                <a:spcPts val="600"/>
              </a:spcBef>
              <a:spcAft>
                <a:spcPts val="600"/>
              </a:spcAft>
            </a:pPr>
            <a:r>
              <a:rPr lang="en-US" dirty="0" smtClean="0"/>
              <a:t>Click to edit Master title style</a:t>
            </a:r>
            <a:endParaRPr lang="en-US" dirty="0"/>
          </a:p>
        </p:txBody>
      </p:sp>
      <p:sp>
        <p:nvSpPr>
          <p:cNvPr id="4" name="Text Placeholder 3"/>
          <p:cNvSpPr>
            <a:spLocks noGrp="1"/>
          </p:cNvSpPr>
          <p:nvPr userDrawn="1">
            <p:ph type="body" idx="1"/>
          </p:nvPr>
        </p:nvSpPr>
        <p:spPr>
          <a:xfrm>
            <a:off x="687388" y="4616569"/>
            <a:ext cx="8229600" cy="1063752"/>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endParaRPr lang="en-US" dirty="0"/>
          </a:p>
        </p:txBody>
      </p:sp>
      <p:sp>
        <p:nvSpPr>
          <p:cNvPr id="6" name="Slide Number Placeholder 5"/>
          <p:cNvSpPr>
            <a:spLocks noGrp="1"/>
          </p:cNvSpPr>
          <p:nvPr userDrawn="1">
            <p:ph type="sldNum" sz="quarter" idx="4"/>
          </p:nvPr>
        </p:nvSpPr>
        <p:spPr>
          <a:xfrm>
            <a:off x="8755130" y="6507316"/>
            <a:ext cx="157094" cy="153888"/>
          </a:xfrm>
          <a:prstGeom prst="rect">
            <a:avLst/>
          </a:prstGeom>
        </p:spPr>
        <p:txBody>
          <a:bodyPr vert="horz" wrap="none" lIns="0" tIns="0" rIns="0" bIns="0" rtlCol="0" anchor="ctr">
            <a:spAutoFit/>
          </a:bodyPr>
          <a:lstStyle>
            <a:lvl1pPr algn="r">
              <a:defRPr sz="1000">
                <a:solidFill>
                  <a:schemeClr val="bg1"/>
                </a:solidFill>
              </a:defRPr>
            </a:lvl1pPr>
          </a:lstStyle>
          <a:p>
            <a:fld id="{A1A8B8B9-B651-4439-A868-E8F04EF81465}" type="slidenum">
              <a:rPr lang="en-US" smtClean="0"/>
              <a:pPr/>
              <a:t>‹#›</a:t>
            </a:fld>
            <a:endParaRPr lang="en-US" dirty="0"/>
          </a:p>
        </p:txBody>
      </p:sp>
    </p:spTree>
    <p:extLst>
      <p:ext uri="{BB962C8B-B14F-4D97-AF65-F5344CB8AC3E}">
        <p14:creationId xmlns:p14="http://schemas.microsoft.com/office/powerpoint/2010/main" val="2564931730"/>
      </p:ext>
    </p:extLst>
  </p:cSld>
  <p:clrMap bg1="lt1" tx1="dk1" bg2="lt2" tx2="dk2" accent1="accent1" accent2="accent2" accent3="accent3" accent4="accent4" accent5="accent5" accent6="accent6" hlink="hlink" folHlink="folHlink"/>
  <p:sldLayoutIdLst>
    <p:sldLayoutId id="2147484323" r:id="rId1"/>
  </p:sldLayoutIdLst>
  <p:timing>
    <p:tnLst>
      <p:par>
        <p:cTn id="1" dur="indefinite" restart="never" nodeType="tmRoot"/>
      </p:par>
    </p:tnLst>
  </p:timing>
  <p:hf hdr="0" ftr="0" dt="0"/>
  <p:txStyles>
    <p:titleStyle>
      <a:lvl1pPr algn="ctr" defTabSz="914400" rtl="0" eaLnBrk="1" latinLnBrk="0" hangingPunct="1">
        <a:spcBef>
          <a:spcPct val="0"/>
        </a:spcBef>
        <a:buNone/>
        <a:defRPr lang="en-US" sz="4400" b="1" kern="1200" dirty="0" smtClean="0">
          <a:solidFill>
            <a:schemeClr val="bg1"/>
          </a:solidFill>
          <a:latin typeface="+mj-lt"/>
          <a:ea typeface="ＭＳ Ｐゴシック" charset="0"/>
          <a:cs typeface="+mj-cs"/>
        </a:defRPr>
      </a:lvl1pPr>
    </p:titleStyle>
    <p:bodyStyle>
      <a:lvl1pPr marL="0" indent="0" algn="l" defTabSz="914400" rtl="0" eaLnBrk="1" latinLnBrk="0" hangingPunct="1">
        <a:spcBef>
          <a:spcPct val="20000"/>
        </a:spcBef>
        <a:buFont typeface="Arial" pitchFamily="34" charset="0"/>
        <a:buNone/>
        <a:defRPr lang="en-US" sz="3200" kern="1200" smtClean="0">
          <a:solidFill>
            <a:schemeClr val="bg2">
              <a:lumMod val="75000"/>
            </a:schemeClr>
          </a:solidFill>
          <a:latin typeface="+mn-lt"/>
          <a:ea typeface="ＭＳ Ｐゴシック" charset="0"/>
          <a:cs typeface="+mn-cs"/>
        </a:defRPr>
      </a:lvl1pPr>
      <a:lvl2pPr marL="285750" indent="-285750" algn="l" defTabSz="914400" rtl="0" eaLnBrk="1" latinLnBrk="0" hangingPunct="1">
        <a:spcBef>
          <a:spcPct val="20000"/>
        </a:spcBef>
        <a:buFont typeface="Arial" pitchFamily="34" charset="0"/>
        <a:buChar char="•"/>
        <a:defRPr lang="en-US" sz="1800" kern="1200" smtClean="0">
          <a:solidFill>
            <a:schemeClr val="bg1"/>
          </a:solidFill>
          <a:latin typeface="+mn-lt"/>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1800" kern="1200" smtClean="0">
          <a:solidFill>
            <a:schemeClr val="bg1"/>
          </a:solidFill>
          <a:latin typeface="+mn-lt"/>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1800" kern="1200" smtClean="0">
          <a:solidFill>
            <a:schemeClr val="bg1"/>
          </a:solidFill>
          <a:latin typeface="+mn-lt"/>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1800" kern="1200" dirty="0" smtClean="0">
          <a:solidFill>
            <a:schemeClr val="bg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Basic Background"/>
          <p:cNvPicPr>
            <a:picLocks noChangeAspect="1"/>
          </p:cNvPicPr>
          <p:nvPr/>
        </p:nvPicPr>
        <p:blipFill>
          <a:blip r:embed="rId17">
            <a:extLst>
              <a:ext uri="{28A0092B-C50C-407E-A947-70E740481C1C}">
                <a14:useLocalDpi xmlns:a14="http://schemas.microsoft.com/office/drawing/2010/main" val="0"/>
              </a:ext>
            </a:extLst>
          </a:blip>
          <a:stretch>
            <a:fillRect/>
          </a:stretch>
        </p:blipFill>
        <p:spPr bwMode="gray">
          <a:xfrm>
            <a:off x="0" y="0"/>
            <a:ext cx="9144000" cy="6858000"/>
          </a:xfrm>
          <a:prstGeom prst="rect">
            <a:avLst/>
          </a:prstGeom>
        </p:spPr>
      </p:pic>
      <p:sp>
        <p:nvSpPr>
          <p:cNvPr id="5123" name="Title"/>
          <p:cNvSpPr>
            <a:spLocks noGrp="1"/>
          </p:cNvSpPr>
          <p:nvPr>
            <p:ph type="title"/>
          </p:nvPr>
        </p:nvSpPr>
        <p:spPr bwMode="gray">
          <a:xfrm>
            <a:off x="687388" y="882532"/>
            <a:ext cx="8224837" cy="492443"/>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en-US" dirty="0" smtClean="0"/>
              <a:t>Click to edit Master title style</a:t>
            </a:r>
          </a:p>
        </p:txBody>
      </p:sp>
      <p:sp>
        <p:nvSpPr>
          <p:cNvPr id="5124" name="Text"/>
          <p:cNvSpPr>
            <a:spLocks noGrp="1"/>
          </p:cNvSpPr>
          <p:nvPr>
            <p:ph type="body" idx="1"/>
          </p:nvPr>
        </p:nvSpPr>
        <p:spPr bwMode="gray">
          <a:xfrm>
            <a:off x="687388" y="1611466"/>
            <a:ext cx="8224837" cy="4722687"/>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p>
        </p:txBody>
      </p:sp>
      <p:sp>
        <p:nvSpPr>
          <p:cNvPr id="2" name="Slide Number"/>
          <p:cNvSpPr>
            <a:spLocks noGrp="1"/>
          </p:cNvSpPr>
          <p:nvPr>
            <p:ph type="sldNum" sz="quarter" idx="4"/>
          </p:nvPr>
        </p:nvSpPr>
        <p:spPr bwMode="gray">
          <a:xfrm>
            <a:off x="8771161" y="6675975"/>
            <a:ext cx="141064" cy="138499"/>
          </a:xfrm>
          <a:prstGeom prst="rect">
            <a:avLst/>
          </a:prstGeom>
          <a:noFill/>
        </p:spPr>
        <p:txBody>
          <a:bodyPr wrap="none" lIns="0" tIns="0" rIns="0" bIns="0">
            <a:spAutoFit/>
          </a:bodyPr>
          <a:lstStyle>
            <a:lvl1pPr>
              <a:defRPr lang="en-US" sz="900" smtClean="0">
                <a:solidFill>
                  <a:schemeClr val="bg2">
                    <a:lumMod val="75000"/>
                  </a:schemeClr>
                </a:solidFill>
                <a:latin typeface="+mn-lt"/>
                <a:ea typeface="ＭＳ Ｐゴシック" charset="-128"/>
                <a:cs typeface="+mn-cs"/>
              </a:defRPr>
            </a:lvl1pPr>
          </a:lstStyle>
          <a:p>
            <a:pPr algn="r"/>
            <a:fld id="{F3477EC8-074D-41C4-94AE-E9EA7CEEA348}" type="slidenum">
              <a:rPr lang="en-US" smtClean="0"/>
              <a:pPr algn="r"/>
              <a:t>‹#›</a:t>
            </a:fld>
            <a:endParaRPr lang="en-US" dirty="0"/>
          </a:p>
        </p:txBody>
      </p:sp>
    </p:spTree>
  </p:cSld>
  <p:clrMap bg1="lt1" tx1="dk1" bg2="lt2" tx2="dk2" accent1="accent1" accent2="accent2" accent3="accent3" accent4="accent4" accent5="accent5" accent6="accent6" hlink="hlink" folHlink="folHlink"/>
  <p:sldLayoutIdLst>
    <p:sldLayoutId id="2147484299" r:id="rId1"/>
    <p:sldLayoutId id="2147484298" r:id="rId2"/>
    <p:sldLayoutId id="2147484318" r:id="rId3"/>
    <p:sldLayoutId id="2147484329" r:id="rId4"/>
    <p:sldLayoutId id="2147484327" r:id="rId5"/>
    <p:sldLayoutId id="2147484328" r:id="rId6"/>
    <p:sldLayoutId id="2147484326" r:id="rId7"/>
    <p:sldLayoutId id="2147484330" r:id="rId8"/>
    <p:sldLayoutId id="2147484331" r:id="rId9"/>
    <p:sldLayoutId id="2147484332" r:id="rId10"/>
    <p:sldLayoutId id="2147484333" r:id="rId11"/>
    <p:sldLayoutId id="2147484334" r:id="rId12"/>
    <p:sldLayoutId id="2147484335" r:id="rId13"/>
    <p:sldLayoutId id="2147484336" r:id="rId14"/>
    <p:sldLayoutId id="2147484315" r:id="rId15"/>
  </p:sldLayoutIdLst>
  <p:timing>
    <p:tnLst>
      <p:par>
        <p:cTn id="1" dur="indefinite" restart="never" nodeType="tmRoot"/>
      </p:par>
    </p:tnLst>
  </p:timing>
  <p:hf hdr="0" ftr="0" dt="0"/>
  <p:txStyles>
    <p:titleStyle>
      <a:lvl1pPr algn="l" rtl="0" eaLnBrk="0" fontAlgn="base" hangingPunct="0">
        <a:spcBef>
          <a:spcPct val="0"/>
        </a:spcBef>
        <a:spcAft>
          <a:spcPct val="0"/>
        </a:spcAft>
        <a:defRPr lang="en-US" sz="3200" b="0" kern="1200" dirty="0">
          <a:solidFill>
            <a:schemeClr val="bg2">
              <a:lumMod val="75000"/>
            </a:schemeClr>
          </a:solidFill>
          <a:latin typeface="+mj-lt"/>
          <a:ea typeface="ＭＳ Ｐゴシック" charset="0"/>
          <a:cs typeface="Arial Narrow" pitchFamily="34" charset="0"/>
        </a:defRPr>
      </a:lvl1pPr>
      <a:lvl2pPr algn="l" rtl="0" eaLnBrk="0" fontAlgn="base" hangingPunct="0">
        <a:spcBef>
          <a:spcPct val="0"/>
        </a:spcBef>
        <a:spcAft>
          <a:spcPct val="0"/>
        </a:spcAft>
        <a:defRPr sz="3200">
          <a:solidFill>
            <a:srgbClr val="0F1419"/>
          </a:solidFill>
          <a:latin typeface="Franklin Gothic Demi" pitchFamily="34" charset="0"/>
          <a:ea typeface="ＭＳ Ｐゴシック" charset="0"/>
          <a:cs typeface="Franklin Gothic Demi" pitchFamily="34" charset="0"/>
        </a:defRPr>
      </a:lvl2pPr>
      <a:lvl3pPr algn="l" rtl="0" eaLnBrk="0" fontAlgn="base" hangingPunct="0">
        <a:spcBef>
          <a:spcPct val="0"/>
        </a:spcBef>
        <a:spcAft>
          <a:spcPct val="0"/>
        </a:spcAft>
        <a:defRPr sz="3200">
          <a:solidFill>
            <a:srgbClr val="0F1419"/>
          </a:solidFill>
          <a:latin typeface="Franklin Gothic Demi" pitchFamily="34" charset="0"/>
          <a:ea typeface="ＭＳ Ｐゴシック" charset="0"/>
          <a:cs typeface="Franklin Gothic Demi" pitchFamily="34" charset="0"/>
        </a:defRPr>
      </a:lvl3pPr>
      <a:lvl4pPr algn="l" rtl="0" eaLnBrk="0" fontAlgn="base" hangingPunct="0">
        <a:spcBef>
          <a:spcPct val="0"/>
        </a:spcBef>
        <a:spcAft>
          <a:spcPct val="0"/>
        </a:spcAft>
        <a:defRPr sz="3200">
          <a:solidFill>
            <a:srgbClr val="0F1419"/>
          </a:solidFill>
          <a:latin typeface="Franklin Gothic Demi" pitchFamily="34" charset="0"/>
          <a:ea typeface="ＭＳ Ｐゴシック" charset="0"/>
          <a:cs typeface="Franklin Gothic Demi" pitchFamily="34" charset="0"/>
        </a:defRPr>
      </a:lvl4pPr>
      <a:lvl5pPr algn="l" rtl="0" eaLnBrk="0" fontAlgn="base" hangingPunct="0">
        <a:spcBef>
          <a:spcPct val="0"/>
        </a:spcBef>
        <a:spcAft>
          <a:spcPct val="0"/>
        </a:spcAft>
        <a:defRPr sz="3200">
          <a:solidFill>
            <a:srgbClr val="0F1419"/>
          </a:solidFill>
          <a:latin typeface="Franklin Gothic Demi" pitchFamily="34" charset="0"/>
          <a:ea typeface="ＭＳ Ｐゴシック" charset="0"/>
          <a:cs typeface="Franklin Gothic Demi" pitchFamily="34" charset="0"/>
        </a:defRPr>
      </a:lvl5pPr>
      <a:lvl6pPr marL="457200" algn="l" rtl="0" fontAlgn="base">
        <a:spcBef>
          <a:spcPct val="0"/>
        </a:spcBef>
        <a:spcAft>
          <a:spcPct val="0"/>
        </a:spcAft>
        <a:defRPr sz="4000" b="1">
          <a:solidFill>
            <a:schemeClr val="bg1"/>
          </a:solidFill>
          <a:latin typeface="FranklinGothic" pitchFamily="-48" charset="0"/>
        </a:defRPr>
      </a:lvl6pPr>
      <a:lvl7pPr marL="914400" algn="l" rtl="0" fontAlgn="base">
        <a:spcBef>
          <a:spcPct val="0"/>
        </a:spcBef>
        <a:spcAft>
          <a:spcPct val="0"/>
        </a:spcAft>
        <a:defRPr sz="4000" b="1">
          <a:solidFill>
            <a:schemeClr val="bg1"/>
          </a:solidFill>
          <a:latin typeface="FranklinGothic" pitchFamily="-48" charset="0"/>
        </a:defRPr>
      </a:lvl7pPr>
      <a:lvl8pPr marL="1371600" algn="l" rtl="0" fontAlgn="base">
        <a:spcBef>
          <a:spcPct val="0"/>
        </a:spcBef>
        <a:spcAft>
          <a:spcPct val="0"/>
        </a:spcAft>
        <a:defRPr sz="4000" b="1">
          <a:solidFill>
            <a:schemeClr val="bg1"/>
          </a:solidFill>
          <a:latin typeface="FranklinGothic" pitchFamily="-48" charset="0"/>
        </a:defRPr>
      </a:lvl8pPr>
      <a:lvl9pPr marL="1828800" algn="l" rtl="0" fontAlgn="base">
        <a:spcBef>
          <a:spcPct val="0"/>
        </a:spcBef>
        <a:spcAft>
          <a:spcPct val="0"/>
        </a:spcAft>
        <a:defRPr sz="4000" b="1">
          <a:solidFill>
            <a:schemeClr val="bg1"/>
          </a:solidFill>
          <a:latin typeface="FranklinGothic" pitchFamily="-48" charset="0"/>
        </a:defRPr>
      </a:lvl9pPr>
    </p:titleStyle>
    <p:bodyStyle>
      <a:lvl1pPr marL="228600" indent="-228600" algn="l" rtl="0" eaLnBrk="0" fontAlgn="base" hangingPunct="0">
        <a:spcBef>
          <a:spcPts val="600"/>
        </a:spcBef>
        <a:spcAft>
          <a:spcPts val="0"/>
        </a:spcAft>
        <a:buClr>
          <a:schemeClr val="bg2">
            <a:lumMod val="75000"/>
          </a:schemeClr>
        </a:buClr>
        <a:buFont typeface="Arial" panose="020B0604020202020204" pitchFamily="34" charset="0"/>
        <a:buChar char="•"/>
        <a:defRPr sz="2400" kern="1200">
          <a:solidFill>
            <a:schemeClr val="tx2"/>
          </a:solidFill>
          <a:latin typeface="+mn-lt"/>
          <a:ea typeface="Arial" pitchFamily="34" charset="0"/>
          <a:cs typeface="Arial" pitchFamily="34" charset="0"/>
        </a:defRPr>
      </a:lvl1pPr>
      <a:lvl2pPr marL="457200" indent="-228600" algn="l" rtl="0" eaLnBrk="0" fontAlgn="base" hangingPunct="0">
        <a:spcBef>
          <a:spcPts val="600"/>
        </a:spcBef>
        <a:spcAft>
          <a:spcPts val="0"/>
        </a:spcAft>
        <a:buClr>
          <a:schemeClr val="bg2">
            <a:lumMod val="75000"/>
          </a:schemeClr>
        </a:buClr>
        <a:buFont typeface="Arial" pitchFamily="34" charset="0"/>
        <a:buChar char="–"/>
        <a:defRPr sz="1800" kern="1200">
          <a:solidFill>
            <a:schemeClr val="tx2"/>
          </a:solidFill>
          <a:latin typeface="+mn-lt"/>
          <a:ea typeface="Arial" pitchFamily="34" charset="0"/>
          <a:cs typeface="Arial" pitchFamily="34" charset="0"/>
        </a:defRPr>
      </a:lvl2pPr>
      <a:lvl3pPr marL="687388" indent="-228600" algn="l" defTabSz="914400" rtl="0" eaLnBrk="0" fontAlgn="base" hangingPunct="0">
        <a:spcBef>
          <a:spcPts val="600"/>
        </a:spcBef>
        <a:spcAft>
          <a:spcPts val="0"/>
        </a:spcAft>
        <a:buClr>
          <a:schemeClr val="bg2">
            <a:lumMod val="75000"/>
          </a:schemeClr>
        </a:buClr>
        <a:buFont typeface="Arial" panose="020B0604020202020204" pitchFamily="34" charset="0"/>
        <a:buChar char="»"/>
        <a:defRPr sz="1600" kern="1200">
          <a:solidFill>
            <a:schemeClr val="tx2"/>
          </a:solidFill>
          <a:latin typeface="+mn-lt"/>
          <a:ea typeface="Arial" pitchFamily="34" charset="0"/>
          <a:cs typeface="Arial" pitchFamily="34" charset="0"/>
        </a:defRPr>
      </a:lvl3pPr>
      <a:lvl4pPr marL="914400" indent="-228600" algn="l" rtl="0" eaLnBrk="0" fontAlgn="base" hangingPunct="0">
        <a:spcBef>
          <a:spcPts val="600"/>
        </a:spcBef>
        <a:spcAft>
          <a:spcPts val="0"/>
        </a:spcAft>
        <a:buClr>
          <a:schemeClr val="bg2">
            <a:lumMod val="75000"/>
          </a:schemeClr>
        </a:buClr>
        <a:buSzPct val="100000"/>
        <a:buFont typeface="Arial" panose="020B0604020202020204" pitchFamily="34" charset="0"/>
        <a:buChar char="•"/>
        <a:defRPr sz="1400" kern="1200">
          <a:solidFill>
            <a:schemeClr val="tx2"/>
          </a:solidFill>
          <a:latin typeface="+mn-lt"/>
          <a:ea typeface="Arial" pitchFamily="34" charset="0"/>
          <a:cs typeface="Arial" pitchFamily="34" charset="0"/>
        </a:defRPr>
      </a:lvl4pPr>
      <a:lvl5pPr marL="1143000" indent="-228600" algn="l" rtl="0" eaLnBrk="0" fontAlgn="base" hangingPunct="0">
        <a:spcBef>
          <a:spcPts val="600"/>
        </a:spcBef>
        <a:spcAft>
          <a:spcPts val="0"/>
        </a:spcAft>
        <a:buClr>
          <a:schemeClr val="bg2">
            <a:lumMod val="75000"/>
          </a:schemeClr>
        </a:buClr>
        <a:buFont typeface="Arial" pitchFamily="34" charset="0"/>
        <a:buChar char="•"/>
        <a:defRPr sz="1400" kern="1200" baseline="0">
          <a:solidFill>
            <a:schemeClr val="tx2"/>
          </a:solidFill>
          <a:latin typeface="+mn-lt"/>
          <a:ea typeface="Arial" pitchFamily="34" charset="0"/>
          <a:cs typeface="Arial" pitchFamily="34" charset="0"/>
        </a:defRPr>
      </a:lvl5pPr>
      <a:lvl6pPr marL="1371600" indent="-228600" algn="l" defTabSz="914400" rtl="0" eaLnBrk="1" latinLnBrk="0" hangingPunct="1">
        <a:spcBef>
          <a:spcPts val="600"/>
        </a:spcBef>
        <a:spcAft>
          <a:spcPts val="0"/>
        </a:spcAft>
        <a:buClr>
          <a:schemeClr val="bg2">
            <a:lumMod val="75000"/>
          </a:schemeClr>
        </a:buClr>
        <a:buFont typeface="Arial" pitchFamily="34" charset="0"/>
        <a:buChar char="•"/>
        <a:defRPr sz="1400" kern="1200">
          <a:solidFill>
            <a:schemeClr val="tx2"/>
          </a:solidFill>
          <a:latin typeface="+mn-lt"/>
          <a:ea typeface="+mn-ea"/>
          <a:cs typeface="+mn-cs"/>
        </a:defRPr>
      </a:lvl6pPr>
      <a:lvl7pPr marL="1600200" indent="-228600" algn="l" defTabSz="914400" rtl="0" eaLnBrk="1" latinLnBrk="0" hangingPunct="1">
        <a:spcBef>
          <a:spcPts val="600"/>
        </a:spcBef>
        <a:spcAft>
          <a:spcPts val="0"/>
        </a:spcAft>
        <a:buClr>
          <a:schemeClr val="bg2">
            <a:lumMod val="75000"/>
          </a:schemeClr>
        </a:buClr>
        <a:buFont typeface="Arial" pitchFamily="34" charset="0"/>
        <a:buChar char="•"/>
        <a:defRPr sz="1400" kern="1200">
          <a:solidFill>
            <a:schemeClr val="tx2"/>
          </a:solidFill>
          <a:latin typeface="+mn-lt"/>
          <a:ea typeface="+mn-ea"/>
          <a:cs typeface="+mn-cs"/>
        </a:defRPr>
      </a:lvl7pPr>
      <a:lvl8pPr marL="1828800" indent="-228600" algn="l" defTabSz="914400" rtl="0" eaLnBrk="1" latinLnBrk="0" hangingPunct="1">
        <a:spcBef>
          <a:spcPts val="600"/>
        </a:spcBef>
        <a:spcAft>
          <a:spcPts val="0"/>
        </a:spcAft>
        <a:buClr>
          <a:schemeClr val="bg2">
            <a:lumMod val="75000"/>
          </a:schemeClr>
        </a:buClr>
        <a:buFont typeface="Arial" pitchFamily="34" charset="0"/>
        <a:buChar char="•"/>
        <a:defRPr sz="1400" kern="1200">
          <a:solidFill>
            <a:schemeClr val="tx2"/>
          </a:solidFill>
          <a:latin typeface="+mn-lt"/>
          <a:ea typeface="+mn-ea"/>
          <a:cs typeface="+mn-cs"/>
        </a:defRPr>
      </a:lvl8pPr>
      <a:lvl9pPr marL="2057400" indent="-228600" algn="l" defTabSz="914400" rtl="0" eaLnBrk="1" latinLnBrk="0" hangingPunct="1">
        <a:spcBef>
          <a:spcPts val="600"/>
        </a:spcBef>
        <a:spcAft>
          <a:spcPts val="0"/>
        </a:spcAft>
        <a:buClr>
          <a:schemeClr val="bg2">
            <a:lumMod val="75000"/>
          </a:schemeClr>
        </a:buClr>
        <a:buFont typeface="Arial"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Contact Backgroun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6490"/>
          </a:xfrm>
          <a:prstGeom prst="rect">
            <a:avLst/>
          </a:prstGeom>
        </p:spPr>
      </p:pic>
      <p:sp>
        <p:nvSpPr>
          <p:cNvPr id="3" name="Title Placeholder 2"/>
          <p:cNvSpPr>
            <a:spLocks noGrp="1"/>
          </p:cNvSpPr>
          <p:nvPr>
            <p:ph type="title"/>
          </p:nvPr>
        </p:nvSpPr>
        <p:spPr>
          <a:xfrm>
            <a:off x="687387" y="2054304"/>
            <a:ext cx="8229600" cy="307777"/>
          </a:xfrm>
          <a:prstGeom prst="rect">
            <a:avLst/>
          </a:prstGeom>
        </p:spPr>
        <p:txBody>
          <a:bodyPr vert="horz" lIns="0" tIns="0" rIns="0" bIns="0" rtlCol="0" anchor="t" anchorCtr="0">
            <a:spAutoFit/>
          </a:bodyPr>
          <a:lstStyle/>
          <a:p>
            <a:r>
              <a:rPr lang="en-US" dirty="0" smtClean="0"/>
              <a:t>Click to edit Master title style</a:t>
            </a:r>
            <a:endParaRPr lang="en-US" dirty="0"/>
          </a:p>
        </p:txBody>
      </p:sp>
      <p:sp>
        <p:nvSpPr>
          <p:cNvPr id="2" name="Text Placeholder 1"/>
          <p:cNvSpPr>
            <a:spLocks noGrp="1"/>
          </p:cNvSpPr>
          <p:nvPr>
            <p:ph type="body" idx="1"/>
          </p:nvPr>
        </p:nvSpPr>
        <p:spPr bwMode="gray">
          <a:xfrm>
            <a:off x="687387" y="2362081"/>
            <a:ext cx="8224837" cy="3164076"/>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1"/>
          <p:cNvSpPr>
            <a:spLocks noGrp="1"/>
          </p:cNvSpPr>
          <p:nvPr>
            <p:ph type="sldNum" sz="quarter" idx="4"/>
          </p:nvPr>
        </p:nvSpPr>
        <p:spPr bwMode="gray">
          <a:xfrm>
            <a:off x="8755130" y="6110288"/>
            <a:ext cx="157094" cy="153888"/>
          </a:xfrm>
          <a:prstGeom prst="rect">
            <a:avLst/>
          </a:prstGeom>
          <a:noFill/>
        </p:spPr>
        <p:txBody>
          <a:bodyPr wrap="none" lIns="0" tIns="0" rIns="0" bIns="0">
            <a:spAutoFit/>
          </a:bodyPr>
          <a:lstStyle>
            <a:lvl1pPr>
              <a:defRPr lang="en-US" sz="1000" smtClean="0">
                <a:solidFill>
                  <a:schemeClr val="tx2">
                    <a:lumMod val="75000"/>
                  </a:schemeClr>
                </a:solidFill>
                <a:latin typeface="+mn-lt"/>
                <a:ea typeface="ＭＳ Ｐゴシック" charset="-128"/>
                <a:cs typeface="+mn-cs"/>
              </a:defRPr>
            </a:lvl1pPr>
          </a:lstStyle>
          <a:p>
            <a:pPr algn="r"/>
            <a:fld id="{F3477EC8-074D-41C4-94AE-E9EA7CEEA348}" type="slidenum">
              <a:rPr lang="en-US" smtClean="0"/>
              <a:pPr algn="r"/>
              <a:t>‹#›</a:t>
            </a:fld>
            <a:endParaRPr lang="en-US" dirty="0"/>
          </a:p>
        </p:txBody>
      </p:sp>
    </p:spTree>
  </p:cSld>
  <p:clrMap bg1="lt1" tx1="dk1" bg2="lt2" tx2="dk2" accent1="accent1" accent2="accent2" accent3="accent3" accent4="accent4" accent5="accent5" accent6="accent6" hlink="hlink" folHlink="folHlink"/>
  <p:sldLayoutIdLst>
    <p:sldLayoutId id="2147484302" r:id="rId1"/>
  </p:sldLayoutIdLst>
  <p:timing>
    <p:tnLst>
      <p:par>
        <p:cTn id="1" dur="indefinite" restart="never" nodeType="tmRoot"/>
      </p:par>
    </p:tnLst>
  </p:timing>
  <p:hf hdr="0" ftr="0" dt="0"/>
  <p:txStyles>
    <p:titleStyle>
      <a:lvl1pPr algn="l" rtl="0" eaLnBrk="0" fontAlgn="base" hangingPunct="0">
        <a:spcBef>
          <a:spcPct val="0"/>
        </a:spcBef>
        <a:spcAft>
          <a:spcPct val="0"/>
        </a:spcAft>
        <a:defRPr sz="2000" kern="1200">
          <a:solidFill>
            <a:schemeClr val="bg1"/>
          </a:solidFill>
          <a:latin typeface="+mj-lt"/>
          <a:ea typeface="ＭＳ Ｐゴシック" charset="-128"/>
          <a:cs typeface="ＭＳ Ｐゴシック" charset="-128"/>
        </a:defRPr>
      </a:lvl1pPr>
      <a:lvl2pPr algn="l" rtl="0" eaLnBrk="0" fontAlgn="base" hangingPunct="0">
        <a:spcBef>
          <a:spcPct val="0"/>
        </a:spcBef>
        <a:spcAft>
          <a:spcPct val="0"/>
        </a:spcAft>
        <a:defRPr sz="3200">
          <a:solidFill>
            <a:schemeClr val="bg1"/>
          </a:solidFill>
          <a:latin typeface="Franklin Gothic Demi" pitchFamily="34" charset="0"/>
          <a:ea typeface="ＭＳ Ｐゴシック" charset="-128"/>
          <a:cs typeface="ＭＳ Ｐゴシック" charset="-128"/>
        </a:defRPr>
      </a:lvl2pPr>
      <a:lvl3pPr algn="l" rtl="0" eaLnBrk="0" fontAlgn="base" hangingPunct="0">
        <a:spcBef>
          <a:spcPct val="0"/>
        </a:spcBef>
        <a:spcAft>
          <a:spcPct val="0"/>
        </a:spcAft>
        <a:defRPr sz="3200">
          <a:solidFill>
            <a:schemeClr val="bg1"/>
          </a:solidFill>
          <a:latin typeface="Franklin Gothic Demi" pitchFamily="34" charset="0"/>
          <a:ea typeface="ＭＳ Ｐゴシック" charset="-128"/>
          <a:cs typeface="ＭＳ Ｐゴシック" charset="-128"/>
        </a:defRPr>
      </a:lvl3pPr>
      <a:lvl4pPr algn="l" rtl="0" eaLnBrk="0" fontAlgn="base" hangingPunct="0">
        <a:spcBef>
          <a:spcPct val="0"/>
        </a:spcBef>
        <a:spcAft>
          <a:spcPct val="0"/>
        </a:spcAft>
        <a:defRPr sz="3200">
          <a:solidFill>
            <a:schemeClr val="bg1"/>
          </a:solidFill>
          <a:latin typeface="Franklin Gothic Demi" pitchFamily="34" charset="0"/>
          <a:ea typeface="ＭＳ Ｐゴシック" charset="-128"/>
          <a:cs typeface="ＭＳ Ｐゴシック" charset="-128"/>
        </a:defRPr>
      </a:lvl4pPr>
      <a:lvl5pPr algn="l" rtl="0" eaLnBrk="0" fontAlgn="base" hangingPunct="0">
        <a:spcBef>
          <a:spcPct val="0"/>
        </a:spcBef>
        <a:spcAft>
          <a:spcPct val="0"/>
        </a:spcAft>
        <a:defRPr sz="3200">
          <a:solidFill>
            <a:schemeClr val="bg1"/>
          </a:solidFill>
          <a:latin typeface="Franklin Gothic Demi" pitchFamily="34" charset="0"/>
          <a:ea typeface="ＭＳ Ｐゴシック" charset="-128"/>
          <a:cs typeface="ＭＳ Ｐゴシック" charset="-128"/>
        </a:defRPr>
      </a:lvl5pPr>
      <a:lvl6pPr marL="457200" algn="l" rtl="0" fontAlgn="base">
        <a:spcBef>
          <a:spcPct val="0"/>
        </a:spcBef>
        <a:spcAft>
          <a:spcPct val="0"/>
        </a:spcAft>
        <a:defRPr sz="4000" b="1">
          <a:solidFill>
            <a:schemeClr val="bg1"/>
          </a:solidFill>
          <a:latin typeface="FranklinGothic" pitchFamily="-48" charset="0"/>
        </a:defRPr>
      </a:lvl6pPr>
      <a:lvl7pPr marL="914400" algn="l" rtl="0" fontAlgn="base">
        <a:spcBef>
          <a:spcPct val="0"/>
        </a:spcBef>
        <a:spcAft>
          <a:spcPct val="0"/>
        </a:spcAft>
        <a:defRPr sz="4000" b="1">
          <a:solidFill>
            <a:schemeClr val="bg1"/>
          </a:solidFill>
          <a:latin typeface="FranklinGothic" pitchFamily="-48" charset="0"/>
        </a:defRPr>
      </a:lvl7pPr>
      <a:lvl8pPr marL="1371600" algn="l" rtl="0" fontAlgn="base">
        <a:spcBef>
          <a:spcPct val="0"/>
        </a:spcBef>
        <a:spcAft>
          <a:spcPct val="0"/>
        </a:spcAft>
        <a:defRPr sz="4000" b="1">
          <a:solidFill>
            <a:schemeClr val="bg1"/>
          </a:solidFill>
          <a:latin typeface="FranklinGothic" pitchFamily="-48" charset="0"/>
        </a:defRPr>
      </a:lvl8pPr>
      <a:lvl9pPr marL="1828800" algn="l" rtl="0" fontAlgn="base">
        <a:spcBef>
          <a:spcPct val="0"/>
        </a:spcBef>
        <a:spcAft>
          <a:spcPct val="0"/>
        </a:spcAft>
        <a:defRPr sz="4000" b="1">
          <a:solidFill>
            <a:schemeClr val="bg1"/>
          </a:solidFill>
          <a:latin typeface="FranklinGothic" pitchFamily="-48" charset="0"/>
        </a:defRPr>
      </a:lvl9pPr>
    </p:titleStyle>
    <p:bodyStyle>
      <a:lvl1pPr marL="0" indent="0" algn="l" rtl="0" eaLnBrk="0" fontAlgn="base" hangingPunct="0">
        <a:spcBef>
          <a:spcPts val="0"/>
        </a:spcBef>
        <a:spcAft>
          <a:spcPts val="0"/>
        </a:spcAft>
        <a:buClr>
          <a:schemeClr val="tx2"/>
        </a:buClr>
        <a:buFont typeface="Arial" pitchFamily="34" charset="0"/>
        <a:buNone/>
        <a:defRPr sz="2000" kern="1200">
          <a:solidFill>
            <a:schemeClr val="bg1"/>
          </a:solidFill>
          <a:latin typeface="+mn-lt"/>
          <a:ea typeface="Arial" pitchFamily="34" charset="0"/>
          <a:cs typeface="Arial" pitchFamily="34" charset="0"/>
        </a:defRPr>
      </a:lvl1pPr>
      <a:lvl2pPr marL="0" indent="0" algn="l" rtl="0" eaLnBrk="0" fontAlgn="base" hangingPunct="0">
        <a:spcBef>
          <a:spcPts val="0"/>
        </a:spcBef>
        <a:spcAft>
          <a:spcPts val="0"/>
        </a:spcAft>
        <a:buClr>
          <a:schemeClr val="tx2"/>
        </a:buClr>
        <a:buFont typeface="Arial" pitchFamily="34" charset="0"/>
        <a:buNone/>
        <a:defRPr sz="2000" kern="1200">
          <a:solidFill>
            <a:schemeClr val="bg1"/>
          </a:solidFill>
          <a:latin typeface="+mn-lt"/>
          <a:ea typeface="Arial" pitchFamily="34" charset="0"/>
          <a:cs typeface="Arial" pitchFamily="34" charset="0"/>
        </a:defRPr>
      </a:lvl2pPr>
      <a:lvl3pPr marL="0" indent="0" algn="l" rtl="0" eaLnBrk="0" fontAlgn="base" hangingPunct="0">
        <a:spcBef>
          <a:spcPts val="0"/>
        </a:spcBef>
        <a:spcAft>
          <a:spcPts val="0"/>
        </a:spcAft>
        <a:buClr>
          <a:schemeClr val="tx2"/>
        </a:buClr>
        <a:buFont typeface="Arial" pitchFamily="34" charset="0"/>
        <a:buNone/>
        <a:defRPr sz="2000" kern="1200">
          <a:solidFill>
            <a:schemeClr val="bg1"/>
          </a:solidFill>
          <a:latin typeface="+mn-lt"/>
          <a:ea typeface="Arial" pitchFamily="34" charset="0"/>
          <a:cs typeface="Arial" pitchFamily="34" charset="0"/>
        </a:defRPr>
      </a:lvl3pPr>
      <a:lvl4pPr marL="0" indent="0" algn="l" rtl="0" eaLnBrk="0" fontAlgn="base" hangingPunct="0">
        <a:spcBef>
          <a:spcPts val="0"/>
        </a:spcBef>
        <a:spcAft>
          <a:spcPts val="0"/>
        </a:spcAft>
        <a:buClr>
          <a:schemeClr val="tx2"/>
        </a:buClr>
        <a:buFont typeface="Arial" pitchFamily="34" charset="0"/>
        <a:buNone/>
        <a:defRPr sz="2000" kern="1200">
          <a:solidFill>
            <a:schemeClr val="bg1"/>
          </a:solidFill>
          <a:latin typeface="+mn-lt"/>
          <a:ea typeface="Arial" pitchFamily="34" charset="0"/>
          <a:cs typeface="Arial" pitchFamily="34" charset="0"/>
        </a:defRPr>
      </a:lvl4pPr>
      <a:lvl5pPr marL="0" indent="0" algn="l" rtl="0" eaLnBrk="0" fontAlgn="base" hangingPunct="0">
        <a:spcBef>
          <a:spcPts val="0"/>
        </a:spcBef>
        <a:spcAft>
          <a:spcPts val="0"/>
        </a:spcAft>
        <a:buClr>
          <a:srgbClr val="78A22F"/>
        </a:buClr>
        <a:buFont typeface="Arial" pitchFamily="34" charset="0"/>
        <a:buNone/>
        <a:defRPr sz="2000" kern="1200">
          <a:solidFill>
            <a:schemeClr val="bg1"/>
          </a:solidFill>
          <a:latin typeface="+mn-lt"/>
          <a:ea typeface="Arial" pitchFamily="34"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Basic Background"/>
          <p:cNvPicPr>
            <a:picLocks noChangeAspect="1"/>
          </p:cNvPicPr>
          <p:nvPr/>
        </p:nvPicPr>
        <p:blipFill>
          <a:blip r:embed="rId16">
            <a:extLst>
              <a:ext uri="{28A0092B-C50C-407E-A947-70E740481C1C}">
                <a14:useLocalDpi xmlns:a14="http://schemas.microsoft.com/office/drawing/2010/main" val="0"/>
              </a:ext>
            </a:extLst>
          </a:blip>
          <a:stretch>
            <a:fillRect/>
          </a:stretch>
        </p:blipFill>
        <p:spPr bwMode="gray">
          <a:xfrm>
            <a:off x="0" y="0"/>
            <a:ext cx="9144000" cy="6858000"/>
          </a:xfrm>
          <a:prstGeom prst="rect">
            <a:avLst/>
          </a:prstGeom>
        </p:spPr>
      </p:pic>
      <p:sp>
        <p:nvSpPr>
          <p:cNvPr id="5123" name="Title"/>
          <p:cNvSpPr>
            <a:spLocks noGrp="1"/>
          </p:cNvSpPr>
          <p:nvPr>
            <p:ph type="title"/>
          </p:nvPr>
        </p:nvSpPr>
        <p:spPr bwMode="gray">
          <a:xfrm>
            <a:off x="687388" y="882532"/>
            <a:ext cx="8224837" cy="492443"/>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en-US" dirty="0" smtClean="0"/>
              <a:t>Click to edit Master title style</a:t>
            </a:r>
          </a:p>
        </p:txBody>
      </p:sp>
      <p:sp>
        <p:nvSpPr>
          <p:cNvPr id="5124" name="Text"/>
          <p:cNvSpPr>
            <a:spLocks noGrp="1"/>
          </p:cNvSpPr>
          <p:nvPr>
            <p:ph type="body" idx="1"/>
          </p:nvPr>
        </p:nvSpPr>
        <p:spPr bwMode="gray">
          <a:xfrm>
            <a:off x="687388" y="1611466"/>
            <a:ext cx="8224837" cy="4722687"/>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p>
        </p:txBody>
      </p:sp>
      <p:sp>
        <p:nvSpPr>
          <p:cNvPr id="2" name="Slide Number"/>
          <p:cNvSpPr>
            <a:spLocks noGrp="1"/>
          </p:cNvSpPr>
          <p:nvPr>
            <p:ph type="sldNum" sz="quarter" idx="4"/>
          </p:nvPr>
        </p:nvSpPr>
        <p:spPr bwMode="gray">
          <a:xfrm>
            <a:off x="8771161" y="6675975"/>
            <a:ext cx="141064" cy="138499"/>
          </a:xfrm>
          <a:prstGeom prst="rect">
            <a:avLst/>
          </a:prstGeom>
          <a:noFill/>
        </p:spPr>
        <p:txBody>
          <a:bodyPr wrap="none" lIns="0" tIns="0" rIns="0" bIns="0">
            <a:spAutoFit/>
          </a:bodyPr>
          <a:lstStyle>
            <a:lvl1pPr>
              <a:defRPr lang="en-US" sz="900" smtClean="0">
                <a:solidFill>
                  <a:schemeClr val="bg2">
                    <a:lumMod val="75000"/>
                  </a:schemeClr>
                </a:solidFill>
                <a:latin typeface="+mn-lt"/>
                <a:ea typeface="ＭＳ Ｐゴシック" charset="-128"/>
                <a:cs typeface="+mn-cs"/>
              </a:defRPr>
            </a:lvl1pPr>
          </a:lstStyle>
          <a:p>
            <a:pPr algn="r"/>
            <a:fld id="{F3477EC8-074D-41C4-94AE-E9EA7CEEA348}" type="slidenum">
              <a:rPr>
                <a:solidFill>
                  <a:srgbClr val="D4D4D4">
                    <a:lumMod val="75000"/>
                  </a:srgbClr>
                </a:solidFill>
              </a:rPr>
              <a:pPr algn="r"/>
              <a:t>‹#›</a:t>
            </a:fld>
            <a:endParaRPr dirty="0">
              <a:solidFill>
                <a:srgbClr val="D4D4D4">
                  <a:lumMod val="75000"/>
                </a:srgbClr>
              </a:solidFill>
            </a:endParaRPr>
          </a:p>
        </p:txBody>
      </p:sp>
    </p:spTree>
    <p:extLst>
      <p:ext uri="{BB962C8B-B14F-4D97-AF65-F5344CB8AC3E}">
        <p14:creationId xmlns:p14="http://schemas.microsoft.com/office/powerpoint/2010/main" val="2796875909"/>
      </p:ext>
    </p:extLst>
  </p:cSld>
  <p:clrMap bg1="lt1" tx1="dk1" bg2="lt2" tx2="dk2" accent1="accent1" accent2="accent2" accent3="accent3" accent4="accent4" accent5="accent5" accent6="accent6" hlink="hlink" folHlink="folHlink"/>
  <p:sldLayoutIdLst>
    <p:sldLayoutId id="2147484339" r:id="rId1"/>
    <p:sldLayoutId id="2147484340" r:id="rId2"/>
    <p:sldLayoutId id="2147484341" r:id="rId3"/>
    <p:sldLayoutId id="2147484342" r:id="rId4"/>
    <p:sldLayoutId id="2147484343" r:id="rId5"/>
    <p:sldLayoutId id="2147484344" r:id="rId6"/>
    <p:sldLayoutId id="2147484345" r:id="rId7"/>
    <p:sldLayoutId id="2147484346" r:id="rId8"/>
    <p:sldLayoutId id="2147484347" r:id="rId9"/>
    <p:sldLayoutId id="2147484348" r:id="rId10"/>
    <p:sldLayoutId id="2147484349" r:id="rId11"/>
    <p:sldLayoutId id="2147484350" r:id="rId12"/>
    <p:sldLayoutId id="2147484351" r:id="rId13"/>
    <p:sldLayoutId id="2147484352" r:id="rId14"/>
  </p:sldLayoutIdLst>
  <p:timing>
    <p:tnLst>
      <p:par>
        <p:cTn id="1" dur="indefinite" restart="never" nodeType="tmRoot"/>
      </p:par>
    </p:tnLst>
  </p:timing>
  <p:hf hdr="0" ftr="0" dt="0"/>
  <p:txStyles>
    <p:titleStyle>
      <a:lvl1pPr algn="l" rtl="0" eaLnBrk="0" fontAlgn="base" hangingPunct="0">
        <a:spcBef>
          <a:spcPct val="0"/>
        </a:spcBef>
        <a:spcAft>
          <a:spcPct val="0"/>
        </a:spcAft>
        <a:defRPr lang="en-US" sz="3200" b="0" kern="1200" dirty="0">
          <a:solidFill>
            <a:schemeClr val="bg2">
              <a:lumMod val="75000"/>
            </a:schemeClr>
          </a:solidFill>
          <a:latin typeface="+mj-lt"/>
          <a:ea typeface="ＭＳ Ｐゴシック" charset="0"/>
          <a:cs typeface="Arial Narrow" pitchFamily="34" charset="0"/>
        </a:defRPr>
      </a:lvl1pPr>
      <a:lvl2pPr algn="l" rtl="0" eaLnBrk="0" fontAlgn="base" hangingPunct="0">
        <a:spcBef>
          <a:spcPct val="0"/>
        </a:spcBef>
        <a:spcAft>
          <a:spcPct val="0"/>
        </a:spcAft>
        <a:defRPr sz="3200">
          <a:solidFill>
            <a:srgbClr val="0F1419"/>
          </a:solidFill>
          <a:latin typeface="Franklin Gothic Demi" pitchFamily="34" charset="0"/>
          <a:ea typeface="ＭＳ Ｐゴシック" charset="0"/>
          <a:cs typeface="Franklin Gothic Demi" pitchFamily="34" charset="0"/>
        </a:defRPr>
      </a:lvl2pPr>
      <a:lvl3pPr algn="l" rtl="0" eaLnBrk="0" fontAlgn="base" hangingPunct="0">
        <a:spcBef>
          <a:spcPct val="0"/>
        </a:spcBef>
        <a:spcAft>
          <a:spcPct val="0"/>
        </a:spcAft>
        <a:defRPr sz="3200">
          <a:solidFill>
            <a:srgbClr val="0F1419"/>
          </a:solidFill>
          <a:latin typeface="Franklin Gothic Demi" pitchFamily="34" charset="0"/>
          <a:ea typeface="ＭＳ Ｐゴシック" charset="0"/>
          <a:cs typeface="Franklin Gothic Demi" pitchFamily="34" charset="0"/>
        </a:defRPr>
      </a:lvl3pPr>
      <a:lvl4pPr algn="l" rtl="0" eaLnBrk="0" fontAlgn="base" hangingPunct="0">
        <a:spcBef>
          <a:spcPct val="0"/>
        </a:spcBef>
        <a:spcAft>
          <a:spcPct val="0"/>
        </a:spcAft>
        <a:defRPr sz="3200">
          <a:solidFill>
            <a:srgbClr val="0F1419"/>
          </a:solidFill>
          <a:latin typeface="Franklin Gothic Demi" pitchFamily="34" charset="0"/>
          <a:ea typeface="ＭＳ Ｐゴシック" charset="0"/>
          <a:cs typeface="Franklin Gothic Demi" pitchFamily="34" charset="0"/>
        </a:defRPr>
      </a:lvl4pPr>
      <a:lvl5pPr algn="l" rtl="0" eaLnBrk="0" fontAlgn="base" hangingPunct="0">
        <a:spcBef>
          <a:spcPct val="0"/>
        </a:spcBef>
        <a:spcAft>
          <a:spcPct val="0"/>
        </a:spcAft>
        <a:defRPr sz="3200">
          <a:solidFill>
            <a:srgbClr val="0F1419"/>
          </a:solidFill>
          <a:latin typeface="Franklin Gothic Demi" pitchFamily="34" charset="0"/>
          <a:ea typeface="ＭＳ Ｐゴシック" charset="0"/>
          <a:cs typeface="Franklin Gothic Demi" pitchFamily="34" charset="0"/>
        </a:defRPr>
      </a:lvl5pPr>
      <a:lvl6pPr marL="457200" algn="l" rtl="0" fontAlgn="base">
        <a:spcBef>
          <a:spcPct val="0"/>
        </a:spcBef>
        <a:spcAft>
          <a:spcPct val="0"/>
        </a:spcAft>
        <a:defRPr sz="4000" b="1">
          <a:solidFill>
            <a:schemeClr val="bg1"/>
          </a:solidFill>
          <a:latin typeface="FranklinGothic" pitchFamily="-48" charset="0"/>
        </a:defRPr>
      </a:lvl6pPr>
      <a:lvl7pPr marL="914400" algn="l" rtl="0" fontAlgn="base">
        <a:spcBef>
          <a:spcPct val="0"/>
        </a:spcBef>
        <a:spcAft>
          <a:spcPct val="0"/>
        </a:spcAft>
        <a:defRPr sz="4000" b="1">
          <a:solidFill>
            <a:schemeClr val="bg1"/>
          </a:solidFill>
          <a:latin typeface="FranklinGothic" pitchFamily="-48" charset="0"/>
        </a:defRPr>
      </a:lvl7pPr>
      <a:lvl8pPr marL="1371600" algn="l" rtl="0" fontAlgn="base">
        <a:spcBef>
          <a:spcPct val="0"/>
        </a:spcBef>
        <a:spcAft>
          <a:spcPct val="0"/>
        </a:spcAft>
        <a:defRPr sz="4000" b="1">
          <a:solidFill>
            <a:schemeClr val="bg1"/>
          </a:solidFill>
          <a:latin typeface="FranklinGothic" pitchFamily="-48" charset="0"/>
        </a:defRPr>
      </a:lvl8pPr>
      <a:lvl9pPr marL="1828800" algn="l" rtl="0" fontAlgn="base">
        <a:spcBef>
          <a:spcPct val="0"/>
        </a:spcBef>
        <a:spcAft>
          <a:spcPct val="0"/>
        </a:spcAft>
        <a:defRPr sz="4000" b="1">
          <a:solidFill>
            <a:schemeClr val="bg1"/>
          </a:solidFill>
          <a:latin typeface="FranklinGothic" pitchFamily="-48" charset="0"/>
        </a:defRPr>
      </a:lvl9pPr>
    </p:titleStyle>
    <p:bodyStyle>
      <a:lvl1pPr marL="228600" indent="-228600" algn="l" rtl="0" eaLnBrk="0" fontAlgn="base" hangingPunct="0">
        <a:spcBef>
          <a:spcPts val="600"/>
        </a:spcBef>
        <a:spcAft>
          <a:spcPts val="0"/>
        </a:spcAft>
        <a:buClr>
          <a:schemeClr val="bg2">
            <a:lumMod val="75000"/>
          </a:schemeClr>
        </a:buClr>
        <a:buFont typeface="Arial" panose="020B0604020202020204" pitchFamily="34" charset="0"/>
        <a:buChar char="•"/>
        <a:defRPr sz="2400" kern="1200">
          <a:solidFill>
            <a:schemeClr val="tx2"/>
          </a:solidFill>
          <a:latin typeface="+mn-lt"/>
          <a:ea typeface="Arial" pitchFamily="34" charset="0"/>
          <a:cs typeface="Arial" pitchFamily="34" charset="0"/>
        </a:defRPr>
      </a:lvl1pPr>
      <a:lvl2pPr marL="457200" indent="-228600" algn="l" rtl="0" eaLnBrk="0" fontAlgn="base" hangingPunct="0">
        <a:spcBef>
          <a:spcPts val="600"/>
        </a:spcBef>
        <a:spcAft>
          <a:spcPts val="0"/>
        </a:spcAft>
        <a:buClr>
          <a:schemeClr val="bg2">
            <a:lumMod val="75000"/>
          </a:schemeClr>
        </a:buClr>
        <a:buFont typeface="Arial" pitchFamily="34" charset="0"/>
        <a:buChar char="–"/>
        <a:defRPr sz="1800" kern="1200">
          <a:solidFill>
            <a:schemeClr val="tx2"/>
          </a:solidFill>
          <a:latin typeface="+mn-lt"/>
          <a:ea typeface="Arial" pitchFamily="34" charset="0"/>
          <a:cs typeface="Arial" pitchFamily="34" charset="0"/>
        </a:defRPr>
      </a:lvl2pPr>
      <a:lvl3pPr marL="687388" indent="-228600" algn="l" defTabSz="914400" rtl="0" eaLnBrk="0" fontAlgn="base" hangingPunct="0">
        <a:spcBef>
          <a:spcPts val="600"/>
        </a:spcBef>
        <a:spcAft>
          <a:spcPts val="0"/>
        </a:spcAft>
        <a:buClr>
          <a:schemeClr val="bg2">
            <a:lumMod val="75000"/>
          </a:schemeClr>
        </a:buClr>
        <a:buFont typeface="Arial" panose="020B0604020202020204" pitchFamily="34" charset="0"/>
        <a:buChar char="»"/>
        <a:defRPr sz="1600" kern="1200">
          <a:solidFill>
            <a:schemeClr val="tx2"/>
          </a:solidFill>
          <a:latin typeface="+mn-lt"/>
          <a:ea typeface="Arial" pitchFamily="34" charset="0"/>
          <a:cs typeface="Arial" pitchFamily="34" charset="0"/>
        </a:defRPr>
      </a:lvl3pPr>
      <a:lvl4pPr marL="914400" indent="-228600" algn="l" rtl="0" eaLnBrk="0" fontAlgn="base" hangingPunct="0">
        <a:spcBef>
          <a:spcPts val="600"/>
        </a:spcBef>
        <a:spcAft>
          <a:spcPts val="0"/>
        </a:spcAft>
        <a:buClr>
          <a:schemeClr val="bg2">
            <a:lumMod val="75000"/>
          </a:schemeClr>
        </a:buClr>
        <a:buSzPct val="100000"/>
        <a:buFont typeface="Arial" panose="020B0604020202020204" pitchFamily="34" charset="0"/>
        <a:buChar char="•"/>
        <a:defRPr sz="1400" kern="1200">
          <a:solidFill>
            <a:schemeClr val="tx2"/>
          </a:solidFill>
          <a:latin typeface="+mn-lt"/>
          <a:ea typeface="Arial" pitchFamily="34" charset="0"/>
          <a:cs typeface="Arial" pitchFamily="34" charset="0"/>
        </a:defRPr>
      </a:lvl4pPr>
      <a:lvl5pPr marL="1143000" indent="-228600" algn="l" rtl="0" eaLnBrk="0" fontAlgn="base" hangingPunct="0">
        <a:spcBef>
          <a:spcPts val="600"/>
        </a:spcBef>
        <a:spcAft>
          <a:spcPts val="0"/>
        </a:spcAft>
        <a:buClr>
          <a:schemeClr val="bg2">
            <a:lumMod val="75000"/>
          </a:schemeClr>
        </a:buClr>
        <a:buFont typeface="Arial" pitchFamily="34" charset="0"/>
        <a:buChar char="•"/>
        <a:defRPr sz="1400" kern="1200" baseline="0">
          <a:solidFill>
            <a:schemeClr val="tx2"/>
          </a:solidFill>
          <a:latin typeface="+mn-lt"/>
          <a:ea typeface="Arial" pitchFamily="34" charset="0"/>
          <a:cs typeface="Arial" pitchFamily="34" charset="0"/>
        </a:defRPr>
      </a:lvl5pPr>
      <a:lvl6pPr marL="1371600" indent="-228600" algn="l" defTabSz="914400" rtl="0" eaLnBrk="1" latinLnBrk="0" hangingPunct="1">
        <a:spcBef>
          <a:spcPts val="600"/>
        </a:spcBef>
        <a:spcAft>
          <a:spcPts val="0"/>
        </a:spcAft>
        <a:buClr>
          <a:schemeClr val="bg2">
            <a:lumMod val="75000"/>
          </a:schemeClr>
        </a:buClr>
        <a:buFont typeface="Arial" pitchFamily="34" charset="0"/>
        <a:buChar char="•"/>
        <a:defRPr sz="1400" kern="1200">
          <a:solidFill>
            <a:schemeClr val="tx2"/>
          </a:solidFill>
          <a:latin typeface="+mn-lt"/>
          <a:ea typeface="+mn-ea"/>
          <a:cs typeface="+mn-cs"/>
        </a:defRPr>
      </a:lvl6pPr>
      <a:lvl7pPr marL="1600200" indent="-228600" algn="l" defTabSz="914400" rtl="0" eaLnBrk="1" latinLnBrk="0" hangingPunct="1">
        <a:spcBef>
          <a:spcPts val="600"/>
        </a:spcBef>
        <a:spcAft>
          <a:spcPts val="0"/>
        </a:spcAft>
        <a:buClr>
          <a:schemeClr val="bg2">
            <a:lumMod val="75000"/>
          </a:schemeClr>
        </a:buClr>
        <a:buFont typeface="Arial" pitchFamily="34" charset="0"/>
        <a:buChar char="•"/>
        <a:defRPr sz="1400" kern="1200">
          <a:solidFill>
            <a:schemeClr val="tx2"/>
          </a:solidFill>
          <a:latin typeface="+mn-lt"/>
          <a:ea typeface="+mn-ea"/>
          <a:cs typeface="+mn-cs"/>
        </a:defRPr>
      </a:lvl7pPr>
      <a:lvl8pPr marL="1828800" indent="-228600" algn="l" defTabSz="914400" rtl="0" eaLnBrk="1" latinLnBrk="0" hangingPunct="1">
        <a:spcBef>
          <a:spcPts val="600"/>
        </a:spcBef>
        <a:spcAft>
          <a:spcPts val="0"/>
        </a:spcAft>
        <a:buClr>
          <a:schemeClr val="bg2">
            <a:lumMod val="75000"/>
          </a:schemeClr>
        </a:buClr>
        <a:buFont typeface="Arial" pitchFamily="34" charset="0"/>
        <a:buChar char="•"/>
        <a:defRPr sz="1400" kern="1200">
          <a:solidFill>
            <a:schemeClr val="tx2"/>
          </a:solidFill>
          <a:latin typeface="+mn-lt"/>
          <a:ea typeface="+mn-ea"/>
          <a:cs typeface="+mn-cs"/>
        </a:defRPr>
      </a:lvl8pPr>
      <a:lvl9pPr marL="2057400" indent="-228600" algn="l" defTabSz="914400" rtl="0" eaLnBrk="1" latinLnBrk="0" hangingPunct="1">
        <a:spcBef>
          <a:spcPts val="600"/>
        </a:spcBef>
        <a:spcAft>
          <a:spcPts val="0"/>
        </a:spcAft>
        <a:buClr>
          <a:schemeClr val="bg2">
            <a:lumMod val="75000"/>
          </a:schemeClr>
        </a:buClr>
        <a:buFont typeface="Arial"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pyright_PS@air.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3" Type="http://schemas.openxmlformats.org/officeDocument/2006/relationships/hyperlink" Target="https://sphhp.buffalo.edu/content/dam/sphhp/cat/kt4tt/pdf/intellectual-property-module.pdf" TargetMode="External"/><Relationship Id="rId2" Type="http://schemas.openxmlformats.org/officeDocument/2006/relationships/notesSlide" Target="../notesSlides/notesSlide14.xml"/><Relationship Id="rId1" Type="http://schemas.openxmlformats.org/officeDocument/2006/relationships/slideLayout" Target="../slideLayouts/slideLayout17.xml"/><Relationship Id="rId6" Type="http://schemas.openxmlformats.org/officeDocument/2006/relationships/hyperlink" Target="https://sphhp.buffalo.edu/content/dam/sphhp/cat/kt4tt/pdf/resource-guide-on-evaluation-for-new-product-development.pdf" TargetMode="External"/><Relationship Id="rId5" Type="http://schemas.openxmlformats.org/officeDocument/2006/relationships/hyperlink" Target="https://sphhp.buffalo.edu/content/shared/sphhp/cat/kt4tt/resources/_jcr_content/par/download_708626650/file.res/primary-market-research-training-module.pdf" TargetMode="External"/><Relationship Id="rId4" Type="http://schemas.openxmlformats.org/officeDocument/2006/relationships/hyperlink" Target="https://sphhp.buffalo.edu/content/shared/sphhp/cat/kt4tt/resources/_jcr_content/par/download_1683150250/file.res/ipm-inventors-guide.pdf"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copyright_PS@air.org"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3" Type="http://schemas.openxmlformats.org/officeDocument/2006/relationships/hyperlink" Target="http://sphhp.buffalo.edu/cat/kt4tt/best-practices/need-to-knowledge-ntk-model.html" TargetMode="External"/><Relationship Id="rId7" Type="http://schemas.openxmlformats.org/officeDocument/2006/relationships/hyperlink" Target="https://sphhp.buffalo.edu/content/shared/sphhp/cat/kt4tt/resources/_jcr_content/par/download_1683150250/file.res/ipm-inventors-guide.pdf" TargetMode="External"/><Relationship Id="rId2" Type="http://schemas.openxmlformats.org/officeDocument/2006/relationships/hyperlink" Target="https://sphhp.buffalo.edu/content/dam/sphhp/cat/kt4tt/pdf/resource-guide-on-evaluation-for-new-product-development.pdf" TargetMode="External"/><Relationship Id="rId1" Type="http://schemas.openxmlformats.org/officeDocument/2006/relationships/slideLayout" Target="../slideLayouts/slideLayout17.xml"/><Relationship Id="rId6" Type="http://schemas.openxmlformats.org/officeDocument/2006/relationships/hyperlink" Target="https://sphhp.buffalo.edu/content/shared/sphhp/cat/kt4tt/resources/_jcr_content/par/download_708626650/file.res/primary-market-research-training-module.pdf" TargetMode="External"/><Relationship Id="rId5" Type="http://schemas.openxmlformats.org/officeDocument/2006/relationships/hyperlink" Target="http://sphhp.buffalo.edu/cat/kt4tt/projects/research-projects/industry-profile.html" TargetMode="External"/><Relationship Id="rId4" Type="http://schemas.openxmlformats.org/officeDocument/2006/relationships/hyperlink" Target="http://sphhp.buffalo.edu/cat/kt4tt/projects/development-projects/technology-transfer-planning-template.html"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neweditions.net/sites/default/files/Stages_of_Dev_SoDv6.14.pptx" TargetMode="External"/><Relationship Id="rId2" Type="http://schemas.openxmlformats.org/officeDocument/2006/relationships/hyperlink" Target="https://www.acl.gov/about-acl/about-national-institute-disability-independent-living-and-rehabilitation-research" TargetMode="External"/><Relationship Id="rId1" Type="http://schemas.openxmlformats.org/officeDocument/2006/relationships/slideLayout" Target="../slideLayouts/slideLayout17.xml"/><Relationship Id="rId4" Type="http://schemas.openxmlformats.org/officeDocument/2006/relationships/hyperlink" Target="http://neweditions.net/sites/default/files/RERC%20Presentations/Ruth%20Brannon508A.pptx"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hyperlink" Target="http://www2.ed.gov/about/offices/list/osers/nidrr/index.html" TargetMode="Externa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com/url?sa=t&amp;rct=j&amp;q=&amp;esrc=s&amp;source=web&amp;cd=1&amp;cad=rja&amp;uact=8&amp;ved=0ahUKEwjUlv3FxLTWAhVr8IMKHcqbDLIQFggoMAA&amp;url=http://www.neweditions.net/sites/default/files/NIDILRR_stages/Overview.pdf&amp;usg=AFQjCNE2pPz-ZcSbe5teowdd1lh_VYdwfA" TargetMode="External"/><Relationship Id="rId2" Type="http://schemas.openxmlformats.org/officeDocument/2006/relationships/notesSlide" Target="../notesSlides/notesSlide6.xml"/><Relationship Id="rId1" Type="http://schemas.openxmlformats.org/officeDocument/2006/relationships/slideLayout" Target="../slideLayouts/slideLayout17.xml"/><Relationship Id="rId5" Type="http://schemas.openxmlformats.org/officeDocument/2006/relationships/hyperlink" Target="http://neweditions.net/sites/default/files/Stages_of_Dev_SoDv6.14.pptx" TargetMode="External"/><Relationship Id="rId4" Type="http://schemas.openxmlformats.org/officeDocument/2006/relationships/hyperlink" Target="http://neweditions.net/sites/default/files/RERC%20Presentations/Ruth%20Brannon508A.pptx"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20"/>
          </p:nvPr>
        </p:nvSpPr>
        <p:spPr>
          <a:xfrm>
            <a:off x="8739100" y="6719893"/>
            <a:ext cx="173125" cy="92333"/>
          </a:xfrm>
        </p:spPr>
        <p:txBody>
          <a:bodyPr/>
          <a:lstStyle/>
          <a:p>
            <a:r>
              <a:rPr lang="en-US" dirty="0" smtClean="0"/>
              <a:t>2017</a:t>
            </a:r>
            <a:endParaRPr lang="en-US" dirty="0"/>
          </a:p>
        </p:txBody>
      </p:sp>
      <p:sp>
        <p:nvSpPr>
          <p:cNvPr id="3" name="TextBox 2"/>
          <p:cNvSpPr txBox="1"/>
          <p:nvPr/>
        </p:nvSpPr>
        <p:spPr>
          <a:xfrm>
            <a:off x="0" y="6365950"/>
            <a:ext cx="9144000" cy="415498"/>
          </a:xfrm>
          <a:prstGeom prst="rect">
            <a:avLst/>
          </a:prstGeom>
          <a:noFill/>
        </p:spPr>
        <p:txBody>
          <a:bodyPr wrap="square" rtlCol="0">
            <a:spAutoFit/>
          </a:bodyPr>
          <a:lstStyle/>
          <a:p>
            <a:r>
              <a:rPr lang="en-US" sz="700" i="1" dirty="0">
                <a:solidFill>
                  <a:schemeClr val="bg1"/>
                </a:solidFill>
              </a:rPr>
              <a:t>Copyright © </a:t>
            </a:r>
            <a:r>
              <a:rPr lang="en-US" sz="700" i="1" dirty="0" smtClean="0">
                <a:solidFill>
                  <a:schemeClr val="bg1"/>
                </a:solidFill>
              </a:rPr>
              <a:t>2017 </a:t>
            </a:r>
            <a:r>
              <a:rPr lang="en-US" sz="700" i="1" dirty="0">
                <a:solidFill>
                  <a:schemeClr val="bg1"/>
                </a:solidFill>
              </a:rPr>
              <a:t>American Institutes for Research (AIR). All rights reserved.</a:t>
            </a:r>
            <a:r>
              <a:rPr lang="en-US" sz="700" dirty="0">
                <a:solidFill>
                  <a:schemeClr val="bg1"/>
                </a:solidFill>
              </a:rPr>
              <a:t> </a:t>
            </a:r>
            <a:r>
              <a:rPr lang="en-US" sz="700" i="1" dirty="0">
                <a:solidFill>
                  <a:schemeClr val="bg1"/>
                </a:solidFill>
              </a:rPr>
              <a:t>No part of this presentation may be reproduced or transmitted in any form or by any means, electronic or mechanical, including photocopy, recording, or any information storage and retrieval system, without permission in writing from AIR. Submit copyright permissions requests to the AIR Publications Copyright and Permissions Help Desk at </a:t>
            </a:r>
            <a:r>
              <a:rPr lang="en-US" sz="700" i="1" u="sng" dirty="0">
                <a:solidFill>
                  <a:srgbClr val="FFFFFF"/>
                </a:solidFill>
                <a:hlinkClick r:id="rId3"/>
              </a:rPr>
              <a:t>copyright_PS@air.org</a:t>
            </a:r>
            <a:r>
              <a:rPr lang="en-US" sz="700" i="1" dirty="0">
                <a:solidFill>
                  <a:srgbClr val="FFFFFF"/>
                </a:solidFill>
              </a:rPr>
              <a:t>. </a:t>
            </a:r>
            <a:r>
              <a:rPr lang="en-US" sz="700" i="1" dirty="0">
                <a:solidFill>
                  <a:schemeClr val="bg1"/>
                </a:solidFill>
              </a:rPr>
              <a:t>Users may need to secure additional permissions from copyright holders whose work AIR included after obtaining permission as noted to reproduce or adapt materials for this presentation.</a:t>
            </a:r>
            <a:endParaRPr lang="en-US" sz="700" dirty="0">
              <a:solidFill>
                <a:schemeClr val="bg1"/>
              </a:solidFill>
            </a:endParaRPr>
          </a:p>
        </p:txBody>
      </p:sp>
      <p:sp>
        <p:nvSpPr>
          <p:cNvPr id="2" name="TextBox 1"/>
          <p:cNvSpPr txBox="1"/>
          <p:nvPr/>
        </p:nvSpPr>
        <p:spPr>
          <a:xfrm>
            <a:off x="1821580" y="5764332"/>
            <a:ext cx="6106886" cy="400110"/>
          </a:xfrm>
          <a:prstGeom prst="rect">
            <a:avLst/>
          </a:prstGeom>
          <a:noFill/>
        </p:spPr>
        <p:txBody>
          <a:bodyPr wrap="square" rtlCol="0">
            <a:spAutoFit/>
          </a:bodyPr>
          <a:lstStyle/>
          <a:p>
            <a:r>
              <a:rPr lang="en-US" sz="2000" dirty="0"/>
              <a:t>October </a:t>
            </a:r>
            <a:r>
              <a:rPr lang="en-US" sz="2000" dirty="0" smtClean="0"/>
              <a:t>30, November 1, and November 3, 2017</a:t>
            </a:r>
            <a:endParaRPr lang="en-US" sz="2000" dirty="0"/>
          </a:p>
        </p:txBody>
      </p:sp>
      <p:sp>
        <p:nvSpPr>
          <p:cNvPr id="13" name="Text Placeholder 12"/>
          <p:cNvSpPr>
            <a:spLocks noGrp="1"/>
          </p:cNvSpPr>
          <p:nvPr>
            <p:ph type="body" sz="quarter" idx="15"/>
          </p:nvPr>
        </p:nvSpPr>
        <p:spPr/>
        <p:txBody>
          <a:bodyPr/>
          <a:lstStyle/>
          <a:p>
            <a:pPr lvl="1"/>
            <a:r>
              <a:rPr lang="en-US" dirty="0"/>
              <a:t>Hosted by AIR’s Center on Knowledge Translation for Disability and Rehabilitation Research (KTDRR)</a:t>
            </a:r>
          </a:p>
        </p:txBody>
      </p:sp>
      <p:sp>
        <p:nvSpPr>
          <p:cNvPr id="10" name="Rectangle 9"/>
          <p:cNvSpPr/>
          <p:nvPr/>
        </p:nvSpPr>
        <p:spPr>
          <a:xfrm>
            <a:off x="597127" y="1975382"/>
            <a:ext cx="7486984" cy="1646605"/>
          </a:xfrm>
          <a:prstGeom prst="rect">
            <a:avLst/>
          </a:prstGeom>
        </p:spPr>
        <p:txBody>
          <a:bodyPr wrap="square">
            <a:spAutoFit/>
          </a:bodyPr>
          <a:lstStyle/>
          <a:p>
            <a:pPr lvl="0">
              <a:spcBef>
                <a:spcPts val="600"/>
              </a:spcBef>
            </a:pPr>
            <a:r>
              <a:rPr lang="en-US" sz="4800" b="1" dirty="0">
                <a:solidFill>
                  <a:schemeClr val="bg1"/>
                </a:solidFill>
              </a:rPr>
              <a:t>Knowledge </a:t>
            </a:r>
            <a:r>
              <a:rPr lang="en-US" sz="4800" b="1" dirty="0" smtClean="0">
                <a:solidFill>
                  <a:schemeClr val="bg1"/>
                </a:solidFill>
              </a:rPr>
              <a:t>Translation</a:t>
            </a:r>
          </a:p>
          <a:p>
            <a:pPr lvl="0">
              <a:spcBef>
                <a:spcPts val="600"/>
              </a:spcBef>
            </a:pPr>
            <a:r>
              <a:rPr lang="en-US" sz="4800" b="1" dirty="0" smtClean="0">
                <a:solidFill>
                  <a:schemeClr val="bg1"/>
                </a:solidFill>
              </a:rPr>
              <a:t>Outcome </a:t>
            </a:r>
            <a:r>
              <a:rPr lang="en-US" sz="4800" b="1" dirty="0">
                <a:solidFill>
                  <a:schemeClr val="bg1"/>
                </a:solidFill>
              </a:rPr>
              <a:t>Measurement</a:t>
            </a:r>
            <a:endParaRPr lang="en-US" sz="4800" b="1" dirty="0">
              <a:solidFill>
                <a:schemeClr val="bg1"/>
              </a:solidFill>
              <a:latin typeface="Arial"/>
              <a:ea typeface="+mn-ea"/>
              <a:cs typeface="Arial" pitchFamily="34" charset="0"/>
            </a:endParaRPr>
          </a:p>
        </p:txBody>
      </p:sp>
      <p:sp>
        <p:nvSpPr>
          <p:cNvPr id="7170" name="Title 1"/>
          <p:cNvSpPr>
            <a:spLocks noGrp="1"/>
          </p:cNvSpPr>
          <p:nvPr>
            <p:ph type="title"/>
          </p:nvPr>
        </p:nvSpPr>
        <p:spPr>
          <a:xfrm>
            <a:off x="686835" y="526210"/>
            <a:ext cx="8228413" cy="1538883"/>
          </a:xfrm>
        </p:spPr>
        <p:txBody>
          <a:bodyPr>
            <a:normAutofit/>
          </a:bodyPr>
          <a:lstStyle/>
          <a:p>
            <a:r>
              <a:rPr lang="en-US" sz="3600" i="1" dirty="0" smtClean="0"/>
              <a:t>2017</a:t>
            </a:r>
            <a:r>
              <a:rPr lang="en-US" sz="3600" i="1" dirty="0"/>
              <a:t> </a:t>
            </a:r>
            <a:r>
              <a:rPr lang="en-US" sz="3600" i="1" dirty="0" smtClean="0"/>
              <a:t>Online Conference</a:t>
            </a:r>
            <a:r>
              <a:rPr lang="en-US" dirty="0" smtClean="0"/>
              <a:t/>
            </a:r>
            <a:br>
              <a:rPr lang="en-US" dirty="0" smtClean="0"/>
            </a:br>
            <a:endParaRPr lang="en-US" dirty="0" smtClean="0"/>
          </a:p>
        </p:txBody>
      </p:sp>
    </p:spTree>
    <p:extLst>
      <p:ext uri="{BB962C8B-B14F-4D97-AF65-F5344CB8AC3E}">
        <p14:creationId xmlns:p14="http://schemas.microsoft.com/office/powerpoint/2010/main" val="15196972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 to Knowledge Models- Details</a:t>
            </a:r>
            <a:endParaRPr lang="en-US" dirty="0"/>
          </a:p>
        </p:txBody>
      </p:sp>
      <p:sp>
        <p:nvSpPr>
          <p:cNvPr id="3" name="Content Placeholder 2"/>
          <p:cNvSpPr>
            <a:spLocks noGrp="1"/>
          </p:cNvSpPr>
          <p:nvPr>
            <p:ph idx="1"/>
          </p:nvPr>
        </p:nvSpPr>
        <p:spPr/>
        <p:txBody>
          <a:bodyPr/>
          <a:lstStyle/>
          <a:p>
            <a:pPr marL="285750" lvl="1" indent="-285750">
              <a:buFont typeface="Arial" panose="020B0604020202020204" pitchFamily="34" charset="0"/>
              <a:buChar char="•"/>
            </a:pPr>
            <a:r>
              <a:rPr lang="en-US" sz="3200" dirty="0">
                <a:solidFill>
                  <a:schemeClr val="tx2"/>
                </a:solidFill>
                <a:latin typeface="+mn-lt"/>
                <a:cs typeface="Franklin Gothic Book" pitchFamily="34" charset="0"/>
              </a:rPr>
              <a:t>Supported by best practices</a:t>
            </a:r>
          </a:p>
          <a:p>
            <a:pPr marL="285750" lvl="1" indent="-285750">
              <a:buFont typeface="Arial" panose="020B0604020202020204" pitchFamily="34" charset="0"/>
              <a:buChar char="•"/>
            </a:pPr>
            <a:r>
              <a:rPr lang="en-US" sz="3200" dirty="0">
                <a:solidFill>
                  <a:schemeClr val="tx2"/>
                </a:solidFill>
                <a:latin typeface="+mn-lt"/>
                <a:cs typeface="Franklin Gothic Book" pitchFamily="34" charset="0"/>
              </a:rPr>
              <a:t>Stage/gate design with step-by-step details</a:t>
            </a:r>
          </a:p>
          <a:p>
            <a:pPr marL="285750" lvl="1" indent="-285750">
              <a:buFont typeface="Arial" panose="020B0604020202020204" pitchFamily="34" charset="0"/>
              <a:buChar char="•"/>
            </a:pPr>
            <a:r>
              <a:rPr lang="en-US" sz="3200" dirty="0">
                <a:solidFill>
                  <a:schemeClr val="tx2"/>
                </a:solidFill>
                <a:latin typeface="+mn-lt"/>
                <a:cs typeface="Franklin Gothic Book" pitchFamily="34" charset="0"/>
              </a:rPr>
              <a:t>Tools, supporting evidence, and case examples</a:t>
            </a:r>
          </a:p>
          <a:p>
            <a:pPr marL="285750" lvl="1" indent="-285750">
              <a:buFont typeface="Arial" panose="020B0604020202020204" pitchFamily="34" charset="0"/>
              <a:buChar char="•"/>
            </a:pPr>
            <a:r>
              <a:rPr lang="en-US" sz="3200" dirty="0">
                <a:solidFill>
                  <a:schemeClr val="tx2"/>
                </a:solidFill>
                <a:latin typeface="+mn-lt"/>
                <a:cs typeface="Franklin Gothic Book" pitchFamily="34" charset="0"/>
              </a:rPr>
              <a:t>All variants begin with Stage 1: Problem definition; Stage 2: Scoping the solution; Stage 3: Assessing need for research</a:t>
            </a:r>
          </a:p>
          <a:p>
            <a:pPr marL="285750" lvl="1" indent="-285750">
              <a:buFont typeface="Arial" panose="020B0604020202020204" pitchFamily="34" charset="0"/>
              <a:buChar char="•"/>
            </a:pPr>
            <a:r>
              <a:rPr lang="en-US" sz="3200" dirty="0">
                <a:solidFill>
                  <a:schemeClr val="tx2"/>
                </a:solidFill>
                <a:latin typeface="+mn-lt"/>
                <a:cs typeface="Franklin Gothic Book" pitchFamily="34" charset="0"/>
              </a:rPr>
              <a:t>Models diverge after Stage 3</a:t>
            </a:r>
          </a:p>
          <a:p>
            <a:pPr marL="285750" lvl="1" indent="-285750">
              <a:buFont typeface="Arial" panose="020B0604020202020204" pitchFamily="34" charset="0"/>
              <a:buChar char="•"/>
            </a:pPr>
            <a:r>
              <a:rPr lang="en-US" sz="3200" dirty="0">
                <a:solidFill>
                  <a:schemeClr val="tx2"/>
                </a:solidFill>
                <a:latin typeface="+mn-lt"/>
                <a:cs typeface="Franklin Gothic Book" pitchFamily="34" charset="0"/>
              </a:rPr>
              <a:t>All include guidance on using </a:t>
            </a:r>
            <a:r>
              <a:rPr lang="en-US" sz="3200" dirty="0" err="1">
                <a:solidFill>
                  <a:schemeClr val="tx2"/>
                </a:solidFill>
                <a:latin typeface="+mn-lt"/>
                <a:cs typeface="Franklin Gothic Book" pitchFamily="34" charset="0"/>
              </a:rPr>
              <a:t>KT</a:t>
            </a:r>
            <a:r>
              <a:rPr lang="en-US" sz="3200" dirty="0">
                <a:solidFill>
                  <a:schemeClr val="tx2"/>
                </a:solidFill>
                <a:latin typeface="+mn-lt"/>
                <a:cs typeface="Franklin Gothic Book" pitchFamily="34" charset="0"/>
              </a:rPr>
              <a:t> for tech transfer</a:t>
            </a:r>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10</a:t>
            </a:fld>
            <a:endParaRPr lang="en-US" dirty="0"/>
          </a:p>
        </p:txBody>
      </p:sp>
    </p:spTree>
    <p:extLst>
      <p:ext uri="{BB962C8B-B14F-4D97-AF65-F5344CB8AC3E}">
        <p14:creationId xmlns:p14="http://schemas.microsoft.com/office/powerpoint/2010/main" val="29633197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Commercial Devices </a:t>
            </a:r>
            <a:r>
              <a:rPr lang="en-US" dirty="0" err="1" smtClean="0"/>
              <a:t>NtK</a:t>
            </a:r>
            <a:r>
              <a:rPr lang="en-US" dirty="0" smtClean="0"/>
              <a:t> Model</a:t>
            </a:r>
            <a:endParaRPr lang="en-US" dirty="0"/>
          </a:p>
        </p:txBody>
      </p:sp>
      <p:sp>
        <p:nvSpPr>
          <p:cNvPr id="3" name="Content Placeholder 2"/>
          <p:cNvSpPr>
            <a:spLocks noGrp="1"/>
          </p:cNvSpPr>
          <p:nvPr>
            <p:ph idx="1"/>
          </p:nvPr>
        </p:nvSpPr>
        <p:spPr/>
        <p:txBody>
          <a:bodyPr/>
          <a:lstStyle/>
          <a:p>
            <a:r>
              <a:rPr lang="en-US" sz="3200" dirty="0" smtClean="0"/>
              <a:t>1: Define problem and solution</a:t>
            </a:r>
          </a:p>
          <a:p>
            <a:r>
              <a:rPr lang="en-US" sz="3200" dirty="0" smtClean="0"/>
              <a:t>2: Scoping</a:t>
            </a:r>
          </a:p>
          <a:p>
            <a:r>
              <a:rPr lang="en-US" sz="3200" dirty="0" smtClean="0"/>
              <a:t>3: Scientific research</a:t>
            </a:r>
          </a:p>
          <a:p>
            <a:r>
              <a:rPr lang="en-US" sz="3200" dirty="0" smtClean="0"/>
              <a:t>			4: Begin development</a:t>
            </a:r>
          </a:p>
          <a:p>
            <a:r>
              <a:rPr lang="en-US" sz="3200" dirty="0" smtClean="0"/>
              <a:t>			5: Build and test prototype</a:t>
            </a:r>
          </a:p>
          <a:p>
            <a:r>
              <a:rPr lang="en-US" sz="3200" dirty="0" smtClean="0"/>
              <a:t>			6: Beta testing</a:t>
            </a:r>
          </a:p>
          <a:p>
            <a:r>
              <a:rPr lang="en-US" sz="3200" dirty="0" smtClean="0"/>
              <a:t>					7: Production planning </a:t>
            </a:r>
          </a:p>
          <a:p>
            <a:r>
              <a:rPr lang="en-US" sz="3200" dirty="0" smtClean="0"/>
              <a:t>					8: Launch</a:t>
            </a:r>
          </a:p>
          <a:p>
            <a:r>
              <a:rPr lang="en-US" sz="3200" dirty="0" smtClean="0"/>
              <a:t>					9: Post-launch review </a:t>
            </a:r>
            <a:endParaRPr lang="en-US" sz="3200"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11</a:t>
            </a:fld>
            <a:endParaRPr lang="en-US" dirty="0"/>
          </a:p>
        </p:txBody>
      </p:sp>
    </p:spTree>
    <p:extLst>
      <p:ext uri="{BB962C8B-B14F-4D97-AF65-F5344CB8AC3E}">
        <p14:creationId xmlns:p14="http://schemas.microsoft.com/office/powerpoint/2010/main" val="6328332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Aligning The Frameworks</a:t>
            </a:r>
            <a:endParaRPr lang="en-US" dirty="0"/>
          </a:p>
        </p:txBody>
      </p:sp>
      <p:sp>
        <p:nvSpPr>
          <p:cNvPr id="3" name="Content Placeholder 2"/>
          <p:cNvSpPr>
            <a:spLocks noGrp="1"/>
          </p:cNvSpPr>
          <p:nvPr>
            <p:ph idx="1"/>
          </p:nvPr>
        </p:nvSpPr>
        <p:spPr/>
        <p:txBody>
          <a:bodyPr/>
          <a:lstStyle/>
          <a:p>
            <a:r>
              <a:rPr lang="en-US" sz="3600" dirty="0" err="1" smtClean="0"/>
              <a:t>SoD</a:t>
            </a:r>
            <a:r>
              <a:rPr lang="en-US" sz="3600" dirty="0" smtClean="0"/>
              <a:t>: Proof of Concept = Feasible</a:t>
            </a:r>
            <a:r>
              <a:rPr lang="en-US" sz="3600" dirty="0" smtClean="0">
                <a:sym typeface="Wingdings" panose="05000000000000000000" pitchFamily="2" charset="2"/>
              </a:rPr>
              <a:t> </a:t>
            </a:r>
          </a:p>
          <a:p>
            <a:r>
              <a:rPr lang="en-US" sz="3600" dirty="0">
                <a:sym typeface="Wingdings" panose="05000000000000000000" pitchFamily="2" charset="2"/>
              </a:rPr>
              <a:t>	</a:t>
            </a:r>
            <a:r>
              <a:rPr lang="en-US" sz="3600" dirty="0" smtClean="0">
                <a:sym typeface="Wingdings" panose="05000000000000000000" pitchFamily="2" charset="2"/>
              </a:rPr>
              <a:t>					</a:t>
            </a:r>
            <a:r>
              <a:rPr lang="en-US" sz="3600" dirty="0" err="1" smtClean="0">
                <a:sym typeface="Wingdings" panose="05000000000000000000" pitchFamily="2" charset="2"/>
              </a:rPr>
              <a:t>NtK</a:t>
            </a:r>
            <a:r>
              <a:rPr lang="en-US" sz="3600" dirty="0" smtClean="0">
                <a:sym typeface="Wingdings" panose="05000000000000000000" pitchFamily="2" charset="2"/>
              </a:rPr>
              <a:t>: Stages 1-5</a:t>
            </a:r>
          </a:p>
          <a:p>
            <a:endParaRPr lang="en-US" sz="3600" dirty="0">
              <a:sym typeface="Wingdings" panose="05000000000000000000" pitchFamily="2" charset="2"/>
            </a:endParaRPr>
          </a:p>
          <a:p>
            <a:r>
              <a:rPr lang="en-US" sz="3600" dirty="0" err="1">
                <a:sym typeface="Wingdings" panose="05000000000000000000" pitchFamily="2" charset="2"/>
              </a:rPr>
              <a:t>SoD</a:t>
            </a:r>
            <a:r>
              <a:rPr lang="en-US" sz="3600" dirty="0">
                <a:sym typeface="Wingdings" panose="05000000000000000000" pitchFamily="2" charset="2"/>
              </a:rPr>
              <a:t>: Proof of Product </a:t>
            </a:r>
            <a:r>
              <a:rPr lang="en-US" sz="3600" dirty="0" smtClean="0">
                <a:sym typeface="Wingdings" panose="05000000000000000000" pitchFamily="2" charset="2"/>
              </a:rPr>
              <a:t>= Realizable </a:t>
            </a:r>
            <a:r>
              <a:rPr lang="en-US" sz="3600" dirty="0">
                <a:sym typeface="Wingdings" panose="05000000000000000000" pitchFamily="2" charset="2"/>
              </a:rPr>
              <a:t> 					</a:t>
            </a:r>
            <a:r>
              <a:rPr lang="en-US" sz="3600" dirty="0" err="1">
                <a:sym typeface="Wingdings" panose="05000000000000000000" pitchFamily="2" charset="2"/>
              </a:rPr>
              <a:t>NtK</a:t>
            </a:r>
            <a:r>
              <a:rPr lang="en-US" sz="3600" dirty="0">
                <a:sym typeface="Wingdings" panose="05000000000000000000" pitchFamily="2" charset="2"/>
              </a:rPr>
              <a:t>: Stages 5-7</a:t>
            </a:r>
          </a:p>
          <a:p>
            <a:endParaRPr lang="en-US" sz="3600" dirty="0" smtClean="0">
              <a:sym typeface="Wingdings" panose="05000000000000000000" pitchFamily="2" charset="2"/>
            </a:endParaRPr>
          </a:p>
          <a:p>
            <a:r>
              <a:rPr lang="en-US" sz="3600" dirty="0" err="1">
                <a:sym typeface="Wingdings" panose="05000000000000000000" pitchFamily="2" charset="2"/>
              </a:rPr>
              <a:t>SoD</a:t>
            </a:r>
            <a:r>
              <a:rPr lang="en-US" sz="3600" dirty="0">
                <a:sym typeface="Wingdings" panose="05000000000000000000" pitchFamily="2" charset="2"/>
              </a:rPr>
              <a:t>: Proof of Adoption = Beneficial 	</a:t>
            </a:r>
            <a:r>
              <a:rPr lang="en-US" sz="3600" dirty="0" smtClean="0">
                <a:sym typeface="Wingdings" panose="05000000000000000000" pitchFamily="2" charset="2"/>
              </a:rPr>
              <a:t> 					</a:t>
            </a:r>
            <a:r>
              <a:rPr lang="en-US" sz="3600" dirty="0" err="1" smtClean="0">
                <a:sym typeface="Wingdings" panose="05000000000000000000" pitchFamily="2" charset="2"/>
              </a:rPr>
              <a:t>NtK</a:t>
            </a:r>
            <a:r>
              <a:rPr lang="en-US" sz="3600" dirty="0">
                <a:sym typeface="Wingdings" panose="05000000000000000000" pitchFamily="2" charset="2"/>
              </a:rPr>
              <a:t>: Stages 8-9</a:t>
            </a:r>
            <a:endParaRPr lang="en-US" sz="3600" dirty="0"/>
          </a:p>
          <a:p>
            <a:endParaRPr lang="en-US" sz="3600" dirty="0" smtClean="0">
              <a:sym typeface="Wingdings" panose="05000000000000000000" pitchFamily="2" charset="2"/>
            </a:endParaRPr>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12</a:t>
            </a:fld>
            <a:endParaRPr lang="en-US" dirty="0"/>
          </a:p>
        </p:txBody>
      </p:sp>
    </p:spTree>
    <p:extLst>
      <p:ext uri="{BB962C8B-B14F-4D97-AF65-F5344CB8AC3E}">
        <p14:creationId xmlns:p14="http://schemas.microsoft.com/office/powerpoint/2010/main" val="23613226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SoD</a:t>
            </a:r>
            <a:r>
              <a:rPr lang="en-US" dirty="0" smtClean="0"/>
              <a:t> and </a:t>
            </a:r>
            <a:r>
              <a:rPr lang="en-US" dirty="0" err="1" smtClean="0"/>
              <a:t>NtK</a:t>
            </a:r>
            <a:r>
              <a:rPr lang="en-US" dirty="0" smtClean="0"/>
              <a:t> Takeaways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3600" dirty="0" smtClean="0"/>
              <a:t>The </a:t>
            </a:r>
            <a:r>
              <a:rPr lang="en-US" sz="3600" dirty="0" err="1" smtClean="0"/>
              <a:t>SoD</a:t>
            </a:r>
            <a:r>
              <a:rPr lang="en-US" sz="3600" dirty="0" smtClean="0"/>
              <a:t> and </a:t>
            </a:r>
            <a:r>
              <a:rPr lang="en-US" sz="3600" dirty="0" err="1" smtClean="0"/>
              <a:t>NtK</a:t>
            </a:r>
            <a:r>
              <a:rPr lang="en-US" sz="3600" dirty="0" smtClean="0"/>
              <a:t> Models can be used for:</a:t>
            </a:r>
          </a:p>
          <a:p>
            <a:pPr lvl="2">
              <a:buFont typeface="Arial" panose="020B0604020202020204" pitchFamily="34" charset="0"/>
              <a:buChar char="•"/>
            </a:pPr>
            <a:r>
              <a:rPr lang="en-US" sz="3400" dirty="0" smtClean="0"/>
              <a:t>Structuring and planning development project activities</a:t>
            </a:r>
          </a:p>
          <a:p>
            <a:pPr lvl="2">
              <a:buFont typeface="Arial" panose="020B0604020202020204" pitchFamily="34" charset="0"/>
              <a:buChar char="•"/>
            </a:pPr>
            <a:r>
              <a:rPr lang="en-US" sz="3400" dirty="0"/>
              <a:t>I</a:t>
            </a:r>
            <a:r>
              <a:rPr lang="en-US" sz="3400" dirty="0" smtClean="0"/>
              <a:t>dentifying appropriate milestones</a:t>
            </a:r>
          </a:p>
          <a:p>
            <a:pPr lvl="2">
              <a:buFont typeface="Arial" panose="020B0604020202020204" pitchFamily="34" charset="0"/>
              <a:buChar char="•"/>
            </a:pPr>
            <a:r>
              <a:rPr lang="en-US" sz="3400" dirty="0" smtClean="0"/>
              <a:t>Establishing performance metrics</a:t>
            </a:r>
          </a:p>
          <a:p>
            <a:pPr lvl="2">
              <a:buFont typeface="Arial" panose="020B0604020202020204" pitchFamily="34" charset="0"/>
              <a:buChar char="•"/>
            </a:pPr>
            <a:r>
              <a:rPr lang="en-US" sz="3400" dirty="0" smtClean="0"/>
              <a:t>Communicating with key stakeholders!</a:t>
            </a:r>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13</a:t>
            </a:fld>
            <a:endParaRPr lang="en-US" dirty="0"/>
          </a:p>
        </p:txBody>
      </p:sp>
    </p:spTree>
    <p:extLst>
      <p:ext uri="{BB962C8B-B14F-4D97-AF65-F5344CB8AC3E}">
        <p14:creationId xmlns:p14="http://schemas.microsoft.com/office/powerpoint/2010/main" val="19069935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 to Development and Transfer</a:t>
            </a:r>
            <a:r>
              <a:rPr lang="en-US" baseline="30000" dirty="0"/>
              <a:t>5</a:t>
            </a:r>
          </a:p>
        </p:txBody>
      </p:sp>
      <p:sp>
        <p:nvSpPr>
          <p:cNvPr id="3" name="Content Placeholder 2"/>
          <p:cNvSpPr>
            <a:spLocks noGrp="1"/>
          </p:cNvSpPr>
          <p:nvPr>
            <p:ph idx="1"/>
          </p:nvPr>
        </p:nvSpPr>
        <p:spPr/>
        <p:txBody>
          <a:bodyPr/>
          <a:lstStyle/>
          <a:p>
            <a:pPr>
              <a:lnSpc>
                <a:spcPct val="150000"/>
              </a:lnSpc>
              <a:buFont typeface="Arial" panose="020B0604020202020204" pitchFamily="34" charset="0"/>
              <a:buChar char="•"/>
            </a:pPr>
            <a:r>
              <a:rPr lang="en-US" sz="3200" dirty="0" smtClean="0"/>
              <a:t>Insufficient allocation of resources</a:t>
            </a:r>
          </a:p>
          <a:p>
            <a:pPr>
              <a:lnSpc>
                <a:spcPct val="150000"/>
              </a:lnSpc>
              <a:buFont typeface="Arial" panose="020B0604020202020204" pitchFamily="34" charset="0"/>
              <a:buChar char="•"/>
            </a:pPr>
            <a:r>
              <a:rPr lang="en-US" sz="3200" dirty="0" smtClean="0"/>
              <a:t>Lack of preliminary assessment</a:t>
            </a:r>
          </a:p>
          <a:p>
            <a:pPr>
              <a:lnSpc>
                <a:spcPct val="150000"/>
              </a:lnSpc>
              <a:buFont typeface="Arial" panose="020B0604020202020204" pitchFamily="34" charset="0"/>
              <a:buChar char="•"/>
            </a:pPr>
            <a:r>
              <a:rPr lang="en-US" sz="3200" dirty="0" smtClean="0"/>
              <a:t>Failure to build business case</a:t>
            </a:r>
          </a:p>
          <a:p>
            <a:pPr>
              <a:lnSpc>
                <a:spcPct val="150000"/>
              </a:lnSpc>
              <a:buFont typeface="Arial" panose="020B0604020202020204" pitchFamily="34" charset="0"/>
              <a:buChar char="•"/>
            </a:pPr>
            <a:r>
              <a:rPr lang="en-US" sz="3200" dirty="0" smtClean="0"/>
              <a:t>Lack of </a:t>
            </a:r>
            <a:r>
              <a:rPr lang="en-US" sz="3200" dirty="0"/>
              <a:t>intellectual </a:t>
            </a:r>
            <a:r>
              <a:rPr lang="en-US" sz="3200" dirty="0" smtClean="0"/>
              <a:t>property protection</a:t>
            </a:r>
          </a:p>
          <a:p>
            <a:pPr>
              <a:lnSpc>
                <a:spcPct val="150000"/>
              </a:lnSpc>
              <a:buFont typeface="Arial" panose="020B0604020202020204" pitchFamily="34" charset="0"/>
              <a:buChar char="•"/>
            </a:pPr>
            <a:r>
              <a:rPr lang="en-US" sz="3200" dirty="0" smtClean="0">
                <a:solidFill>
                  <a:schemeClr val="tx2"/>
                </a:solidFill>
              </a:rPr>
              <a:t>Inadequate shopping of a technology </a:t>
            </a:r>
            <a:endParaRPr lang="en-US" sz="1600" dirty="0"/>
          </a:p>
          <a:p>
            <a:pPr lvl="1">
              <a:lnSpc>
                <a:spcPct val="150000"/>
              </a:lnSpc>
              <a:buFont typeface="Arial" panose="020B0604020202020204" pitchFamily="34" charset="0"/>
              <a:buChar char="•"/>
            </a:pPr>
            <a:endParaRPr lang="en-US" dirty="0">
              <a:solidFill>
                <a:schemeClr val="tx2"/>
              </a:solidFill>
              <a:latin typeface="+mn-lt"/>
              <a:cs typeface="Franklin Gothic Book" pitchFamily="34" charset="0"/>
            </a:endParaRPr>
          </a:p>
          <a:p>
            <a:pPr lvl="1">
              <a:lnSpc>
                <a:spcPct val="150000"/>
              </a:lnSpc>
              <a:buFont typeface="Arial" panose="020B0604020202020204" pitchFamily="34" charset="0"/>
              <a:buChar char="•"/>
            </a:pPr>
            <a:endParaRPr lang="en-US" sz="1600" dirty="0"/>
          </a:p>
          <a:p>
            <a:pPr lvl="1">
              <a:lnSpc>
                <a:spcPct val="150000"/>
              </a:lnSpc>
              <a:buFont typeface="Arial" panose="020B0604020202020204" pitchFamily="34" charset="0"/>
              <a:buChar char="•"/>
            </a:pPr>
            <a:endParaRPr lang="en-US" sz="1600" dirty="0" smtClean="0"/>
          </a:p>
          <a:p>
            <a:pPr lvl="1">
              <a:lnSpc>
                <a:spcPct val="150000"/>
              </a:lnSpc>
              <a:buFont typeface="Arial" panose="020B0604020202020204" pitchFamily="34" charset="0"/>
              <a:buChar char="•"/>
            </a:pPr>
            <a:endParaRPr lang="en-US" dirty="0" smtClean="0"/>
          </a:p>
          <a:p>
            <a:pPr>
              <a:lnSpc>
                <a:spcPct val="150000"/>
              </a:lnSpc>
              <a:buFont typeface="Arial" panose="020B0604020202020204" pitchFamily="34" charset="0"/>
              <a:buChar char="•"/>
            </a:pPr>
            <a:endParaRPr lang="en-US" sz="1600" dirty="0"/>
          </a:p>
          <a:p>
            <a:pPr>
              <a:buFont typeface="Arial" panose="020B0604020202020204" pitchFamily="34" charset="0"/>
              <a:buChar char="•"/>
            </a:pPr>
            <a:endParaRPr lang="en-US" sz="1600" dirty="0" smtClean="0"/>
          </a:p>
          <a:p>
            <a:r>
              <a:rPr lang="en-US" sz="1600" dirty="0"/>
              <a:t>	</a:t>
            </a:r>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14</a:t>
            </a:fld>
            <a:endParaRPr lang="en-US" dirty="0"/>
          </a:p>
        </p:txBody>
      </p:sp>
    </p:spTree>
    <p:extLst>
      <p:ext uri="{BB962C8B-B14F-4D97-AF65-F5344CB8AC3E}">
        <p14:creationId xmlns:p14="http://schemas.microsoft.com/office/powerpoint/2010/main" val="20893255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357158"/>
            <a:ext cx="8224837" cy="492443"/>
          </a:xfrm>
        </p:spPr>
        <p:txBody>
          <a:bodyPr/>
          <a:lstStyle/>
          <a:p>
            <a:r>
              <a:rPr lang="en-US" dirty="0" smtClean="0"/>
              <a:t>Overcoming Barriers: Tips and Tools</a:t>
            </a:r>
            <a:endParaRPr lang="en-US" dirty="0"/>
          </a:p>
        </p:txBody>
      </p:sp>
      <p:sp>
        <p:nvSpPr>
          <p:cNvPr id="3" name="Content Placeholder 2"/>
          <p:cNvSpPr>
            <a:spLocks noGrp="1"/>
          </p:cNvSpPr>
          <p:nvPr>
            <p:ph idx="1"/>
          </p:nvPr>
        </p:nvSpPr>
        <p:spPr>
          <a:xfrm>
            <a:off x="687389" y="1030423"/>
            <a:ext cx="8224836" cy="5234678"/>
          </a:xfrm>
        </p:spPr>
        <p:txBody>
          <a:bodyPr/>
          <a:lstStyle/>
          <a:p>
            <a:pPr marL="0" indent="0"/>
            <a:r>
              <a:rPr lang="en-US" sz="2000" dirty="0" smtClean="0"/>
              <a:t>Insufficient allocation of resources </a:t>
            </a:r>
            <a:r>
              <a:rPr lang="en-US" sz="2000" dirty="0" smtClean="0">
                <a:sym typeface="Wingdings" panose="05000000000000000000" pitchFamily="2" charset="2"/>
              </a:rPr>
              <a:t></a:t>
            </a:r>
            <a:r>
              <a:rPr lang="en-US" sz="2000" dirty="0">
                <a:sym typeface="Wingdings" panose="05000000000000000000" pitchFamily="2" charset="2"/>
              </a:rPr>
              <a:t> </a:t>
            </a:r>
            <a:r>
              <a:rPr lang="en-US" sz="3200" dirty="0" smtClean="0"/>
              <a:t>Adequate planning (</a:t>
            </a:r>
            <a:r>
              <a:rPr lang="en-US" sz="3200" dirty="0" err="1" smtClean="0"/>
              <a:t>NtK</a:t>
            </a:r>
            <a:r>
              <a:rPr lang="en-US" sz="3200" dirty="0" smtClean="0"/>
              <a:t> Models)</a:t>
            </a:r>
          </a:p>
          <a:p>
            <a:pPr>
              <a:buFont typeface="Arial" panose="020B0604020202020204" pitchFamily="34" charset="0"/>
              <a:buChar char="•"/>
            </a:pPr>
            <a:endParaRPr lang="en-US" sz="1400" dirty="0" smtClean="0"/>
          </a:p>
          <a:p>
            <a:pPr marL="0" indent="0"/>
            <a:r>
              <a:rPr lang="en-US" sz="2000" dirty="0" smtClean="0"/>
              <a:t>Lack of preliminary assessment </a:t>
            </a:r>
            <a:r>
              <a:rPr lang="en-US" sz="2000" dirty="0" smtClean="0">
                <a:sym typeface="Wingdings" panose="05000000000000000000" pitchFamily="2" charset="2"/>
              </a:rPr>
              <a:t> </a:t>
            </a:r>
            <a:r>
              <a:rPr lang="en-US" sz="3200" dirty="0" smtClean="0"/>
              <a:t>Evaluate market and business potential early and often (Tech Transfer Planning Template (</a:t>
            </a:r>
            <a:r>
              <a:rPr lang="en-US" sz="3200" dirty="0" err="1" smtClean="0"/>
              <a:t>TTPT</a:t>
            </a:r>
            <a:r>
              <a:rPr lang="en-US" sz="3200" dirty="0" smtClean="0"/>
              <a:t>) &amp; Industry Profiles)</a:t>
            </a:r>
          </a:p>
          <a:p>
            <a:pPr>
              <a:buFont typeface="Arial" panose="020B0604020202020204" pitchFamily="34" charset="0"/>
              <a:buChar char="•"/>
            </a:pPr>
            <a:endParaRPr lang="en-US" sz="1400" dirty="0" smtClean="0"/>
          </a:p>
          <a:p>
            <a:pPr marL="0" indent="0"/>
            <a:r>
              <a:rPr lang="en-US" sz="2000" dirty="0" smtClean="0"/>
              <a:t>Failure to build business case </a:t>
            </a:r>
            <a:r>
              <a:rPr lang="en-US" sz="2000" dirty="0" smtClean="0">
                <a:sym typeface="Wingdings" panose="05000000000000000000" pitchFamily="2" charset="2"/>
              </a:rPr>
              <a:t> </a:t>
            </a:r>
            <a:r>
              <a:rPr lang="en-US" sz="3200" dirty="0" smtClean="0"/>
              <a:t>Investigate the industry and market (Primary market research, TTPT &amp; Industry Profiles)</a:t>
            </a:r>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15</a:t>
            </a:fld>
            <a:endParaRPr lang="en-US" dirty="0"/>
          </a:p>
        </p:txBody>
      </p:sp>
    </p:spTree>
    <p:extLst>
      <p:ext uri="{BB962C8B-B14F-4D97-AF65-F5344CB8AC3E}">
        <p14:creationId xmlns:p14="http://schemas.microsoft.com/office/powerpoint/2010/main" val="524710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357158"/>
            <a:ext cx="8224837" cy="492443"/>
          </a:xfrm>
        </p:spPr>
        <p:txBody>
          <a:bodyPr/>
          <a:lstStyle/>
          <a:p>
            <a:r>
              <a:rPr lang="en-US" dirty="0" smtClean="0"/>
              <a:t>Overcoming Barriers: Tips and Tools (ct.)</a:t>
            </a:r>
            <a:endParaRPr lang="en-US" dirty="0"/>
          </a:p>
        </p:txBody>
      </p:sp>
      <p:sp>
        <p:nvSpPr>
          <p:cNvPr id="3" name="Content Placeholder 2"/>
          <p:cNvSpPr>
            <a:spLocks noGrp="1"/>
          </p:cNvSpPr>
          <p:nvPr>
            <p:ph idx="1"/>
          </p:nvPr>
        </p:nvSpPr>
        <p:spPr>
          <a:xfrm>
            <a:off x="687389" y="1030423"/>
            <a:ext cx="8224836" cy="5234678"/>
          </a:xfrm>
        </p:spPr>
        <p:txBody>
          <a:bodyPr/>
          <a:lstStyle/>
          <a:p>
            <a:pPr marL="0" indent="0"/>
            <a:r>
              <a:rPr lang="en-US" sz="2000" dirty="0" smtClean="0"/>
              <a:t>Lack of intellectual property protection </a:t>
            </a:r>
            <a:r>
              <a:rPr lang="en-US" sz="2000" dirty="0" smtClean="0">
                <a:sym typeface="Wingdings" panose="05000000000000000000" pitchFamily="2" charset="2"/>
              </a:rPr>
              <a:t> </a:t>
            </a:r>
            <a:r>
              <a:rPr lang="en-US" sz="3200" dirty="0" smtClean="0">
                <a:sym typeface="Wingdings" panose="05000000000000000000" pitchFamily="2" charset="2"/>
              </a:rPr>
              <a:t>T</a:t>
            </a:r>
            <a:r>
              <a:rPr lang="en-US" sz="3200" dirty="0" smtClean="0"/>
              <a:t>alk with tech transfer office early in the process to establish expectations and plans (</a:t>
            </a:r>
            <a:r>
              <a:rPr lang="en-US" sz="3200" dirty="0" err="1" smtClean="0"/>
              <a:t>SoD</a:t>
            </a:r>
            <a:r>
              <a:rPr lang="en-US" sz="3200" dirty="0" smtClean="0"/>
              <a:t>, </a:t>
            </a:r>
            <a:r>
              <a:rPr lang="en-US" sz="3200" dirty="0" err="1" smtClean="0"/>
              <a:t>NtK</a:t>
            </a:r>
            <a:r>
              <a:rPr lang="en-US" sz="3200" dirty="0" smtClean="0"/>
              <a:t>, TTPT)</a:t>
            </a:r>
          </a:p>
          <a:p>
            <a:pPr>
              <a:buFont typeface="Arial" panose="020B0604020202020204" pitchFamily="34" charset="0"/>
              <a:buChar char="•"/>
            </a:pPr>
            <a:endParaRPr lang="en-US" sz="1400" dirty="0" smtClean="0"/>
          </a:p>
          <a:p>
            <a:pPr marL="0" indent="0"/>
            <a:r>
              <a:rPr lang="en-US" sz="2000" dirty="0" smtClean="0">
                <a:solidFill>
                  <a:schemeClr val="tx2"/>
                </a:solidFill>
              </a:rPr>
              <a:t>Inadequate shopping of a technology </a:t>
            </a:r>
            <a:r>
              <a:rPr lang="en-US" sz="2000" dirty="0" smtClean="0">
                <a:solidFill>
                  <a:schemeClr val="tx2"/>
                </a:solidFill>
                <a:sym typeface="Wingdings" panose="05000000000000000000" pitchFamily="2" charset="2"/>
              </a:rPr>
              <a:t> </a:t>
            </a:r>
            <a:r>
              <a:rPr lang="en-US" sz="3200" dirty="0" smtClean="0"/>
              <a:t>Develop commercialization package (</a:t>
            </a:r>
            <a:r>
              <a:rPr lang="en-US" sz="3200" dirty="0" err="1" smtClean="0"/>
              <a:t>NtK</a:t>
            </a:r>
            <a:r>
              <a:rPr lang="en-US" sz="3200" dirty="0" smtClean="0"/>
              <a:t>, </a:t>
            </a:r>
            <a:r>
              <a:rPr lang="en-US" sz="3200" dirty="0" err="1" smtClean="0"/>
              <a:t>TTPT</a:t>
            </a:r>
            <a:r>
              <a:rPr lang="en-US" sz="3200" dirty="0" smtClean="0"/>
              <a:t>, &amp; Industry Profiles)</a:t>
            </a:r>
            <a:endParaRPr lang="en-US" sz="1050"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16</a:t>
            </a:fld>
            <a:endParaRPr lang="en-US" dirty="0"/>
          </a:p>
        </p:txBody>
      </p:sp>
    </p:spTree>
    <p:extLst>
      <p:ext uri="{BB962C8B-B14F-4D97-AF65-F5344CB8AC3E}">
        <p14:creationId xmlns:p14="http://schemas.microsoft.com/office/powerpoint/2010/main" val="17417739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 Transfer Planning Template (</a:t>
            </a:r>
            <a:r>
              <a:rPr lang="en-US" dirty="0" err="1" smtClean="0"/>
              <a:t>TTPT</a:t>
            </a:r>
            <a:r>
              <a:rPr lang="en-US" dirty="0" smtClean="0"/>
              <a:t>)</a:t>
            </a:r>
            <a:endParaRPr lang="en-US" dirty="0"/>
          </a:p>
        </p:txBody>
      </p:sp>
      <p:sp>
        <p:nvSpPr>
          <p:cNvPr id="3" name="Content Placeholder 2"/>
          <p:cNvSpPr>
            <a:spLocks noGrp="1"/>
          </p:cNvSpPr>
          <p:nvPr>
            <p:ph idx="1"/>
          </p:nvPr>
        </p:nvSpPr>
        <p:spPr/>
        <p:txBody>
          <a:bodyPr/>
          <a:lstStyle/>
          <a:p>
            <a:r>
              <a:rPr lang="en-US" sz="3200" dirty="0" smtClean="0"/>
              <a:t>The TTPT is an online tool for planning and describing development projects</a:t>
            </a:r>
          </a:p>
          <a:p>
            <a:pPr>
              <a:buFont typeface="Arial" panose="020B0604020202020204" pitchFamily="34" charset="0"/>
              <a:buChar char="•"/>
            </a:pPr>
            <a:r>
              <a:rPr lang="en-US" sz="3200" dirty="0" smtClean="0"/>
              <a:t>Asks simple questions</a:t>
            </a:r>
          </a:p>
          <a:p>
            <a:pPr>
              <a:buFont typeface="Arial" panose="020B0604020202020204" pitchFamily="34" charset="0"/>
              <a:buChar char="•"/>
            </a:pPr>
            <a:r>
              <a:rPr lang="en-US" sz="3200" dirty="0" smtClean="0"/>
              <a:t>Provides resources</a:t>
            </a:r>
          </a:p>
          <a:p>
            <a:pPr>
              <a:buFont typeface="Arial" panose="020B0604020202020204" pitchFamily="34" charset="0"/>
              <a:buChar char="•"/>
            </a:pPr>
            <a:r>
              <a:rPr lang="en-US" sz="3200" dirty="0" smtClean="0"/>
              <a:t>Output reports organize your responses</a:t>
            </a:r>
          </a:p>
          <a:p>
            <a:pPr lvl="2">
              <a:buFont typeface="Arial" panose="020B0604020202020204" pitchFamily="34" charset="0"/>
              <a:buChar char="•"/>
            </a:pPr>
            <a:r>
              <a:rPr lang="en-US" sz="2800" dirty="0" smtClean="0"/>
              <a:t>Commercialization plans</a:t>
            </a:r>
          </a:p>
          <a:p>
            <a:pPr lvl="2">
              <a:buFont typeface="Arial" panose="020B0604020202020204" pitchFamily="34" charset="0"/>
              <a:buChar char="•"/>
            </a:pPr>
            <a:r>
              <a:rPr lang="en-US" sz="2800" dirty="0" smtClean="0"/>
              <a:t>Technology Transfer plans</a:t>
            </a:r>
          </a:p>
          <a:p>
            <a:pPr lvl="2">
              <a:buFont typeface="Arial" panose="020B0604020202020204" pitchFamily="34" charset="0"/>
              <a:buChar char="•"/>
            </a:pPr>
            <a:r>
              <a:rPr lang="en-US" sz="2800" dirty="0" smtClean="0"/>
              <a:t>Summary reports</a:t>
            </a:r>
            <a:endParaRPr lang="en-US" sz="2000" dirty="0"/>
          </a:p>
          <a:p>
            <a:endParaRPr lang="en-US"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17</a:t>
            </a:fld>
            <a:endParaRPr lang="en-US" dirty="0"/>
          </a:p>
        </p:txBody>
      </p:sp>
    </p:spTree>
    <p:extLst>
      <p:ext uri="{BB962C8B-B14F-4D97-AF65-F5344CB8AC3E}">
        <p14:creationId xmlns:p14="http://schemas.microsoft.com/office/powerpoint/2010/main" val="20261664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TTPT</a:t>
            </a:r>
            <a:r>
              <a:rPr lang="en-US" dirty="0" smtClean="0"/>
              <a:t> Resources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3200" dirty="0" smtClean="0"/>
              <a:t>Links to External Resources</a:t>
            </a:r>
          </a:p>
          <a:p>
            <a:pPr lvl="1">
              <a:buFont typeface="Arial" panose="020B0604020202020204" pitchFamily="34" charset="0"/>
              <a:buChar char="•"/>
            </a:pPr>
            <a:r>
              <a:rPr lang="en-US" sz="2400" dirty="0"/>
              <a:t>Disability statistics </a:t>
            </a:r>
            <a:r>
              <a:rPr lang="en-US" sz="2400" dirty="0" smtClean="0"/>
              <a:t>websites</a:t>
            </a:r>
          </a:p>
          <a:p>
            <a:pPr lvl="1">
              <a:buFont typeface="Arial" panose="020B0604020202020204" pitchFamily="34" charset="0"/>
              <a:buChar char="•"/>
            </a:pPr>
            <a:r>
              <a:rPr lang="en-US" sz="2400" dirty="0" err="1" smtClean="0"/>
              <a:t>USPTO</a:t>
            </a:r>
            <a:r>
              <a:rPr lang="en-US" sz="2400" dirty="0" smtClean="0"/>
              <a:t> </a:t>
            </a:r>
          </a:p>
          <a:p>
            <a:pPr lvl="1">
              <a:buFont typeface="Arial" panose="020B0604020202020204" pitchFamily="34" charset="0"/>
              <a:buChar char="•"/>
            </a:pPr>
            <a:r>
              <a:rPr lang="en-US" sz="2400" dirty="0" smtClean="0"/>
              <a:t>Company information databases</a:t>
            </a:r>
            <a:endParaRPr lang="en-US" sz="2400" dirty="0"/>
          </a:p>
          <a:p>
            <a:pPr>
              <a:buFont typeface="Arial" panose="020B0604020202020204" pitchFamily="34" charset="0"/>
              <a:buChar char="•"/>
            </a:pPr>
            <a:endParaRPr lang="en-US" sz="1600" dirty="0" smtClean="0"/>
          </a:p>
          <a:p>
            <a:pPr>
              <a:buFont typeface="Arial" panose="020B0604020202020204" pitchFamily="34" charset="0"/>
              <a:buChar char="•"/>
            </a:pPr>
            <a:r>
              <a:rPr lang="en-US" sz="3200" dirty="0" smtClean="0"/>
              <a:t>Industry Profiles</a:t>
            </a:r>
            <a:endParaRPr lang="en-US" sz="2400" dirty="0" smtClean="0"/>
          </a:p>
          <a:p>
            <a:pPr lvl="2">
              <a:buFont typeface="Arial" panose="020B0604020202020204" pitchFamily="34" charset="0"/>
              <a:buChar char="•"/>
            </a:pPr>
            <a:r>
              <a:rPr lang="en-US" sz="2400" dirty="0" smtClean="0"/>
              <a:t>Cognition; Vision; Educational Technology; Wheeled Mobility</a:t>
            </a:r>
          </a:p>
          <a:p>
            <a:pPr lvl="2">
              <a:buFont typeface="Arial" panose="020B0604020202020204" pitchFamily="34" charset="0"/>
              <a:buChar char="•"/>
            </a:pPr>
            <a:endParaRPr lang="en-US" sz="1200" dirty="0" smtClean="0"/>
          </a:p>
          <a:p>
            <a:pPr lvl="1" indent="-457200">
              <a:buFont typeface="Arial" panose="020B0604020202020204" pitchFamily="34" charset="0"/>
              <a:buChar char="•"/>
            </a:pPr>
            <a:r>
              <a:rPr lang="en-US" sz="3200" dirty="0">
                <a:solidFill>
                  <a:schemeClr val="tx2"/>
                </a:solidFill>
                <a:latin typeface="+mn-lt"/>
                <a:cs typeface="Franklin Gothic Book" pitchFamily="34" charset="0"/>
              </a:rPr>
              <a:t>Examples</a:t>
            </a:r>
          </a:p>
          <a:p>
            <a:pPr lvl="2">
              <a:buFont typeface="Arial" panose="020B0604020202020204" pitchFamily="34" charset="0"/>
              <a:buChar char="•"/>
            </a:pPr>
            <a:r>
              <a:rPr lang="en-US" sz="2400" dirty="0"/>
              <a:t>Marketing report</a:t>
            </a:r>
          </a:p>
          <a:p>
            <a:pPr lvl="2">
              <a:buFont typeface="Arial" panose="020B0604020202020204" pitchFamily="34" charset="0"/>
              <a:buChar char="•"/>
            </a:pPr>
            <a:r>
              <a:rPr lang="en-US" sz="2400" dirty="0"/>
              <a:t>Phase II </a:t>
            </a:r>
            <a:r>
              <a:rPr lang="en-US" sz="2400" dirty="0" err="1"/>
              <a:t>SBIR</a:t>
            </a:r>
            <a:r>
              <a:rPr lang="en-US" sz="2400" dirty="0"/>
              <a:t> proposal</a:t>
            </a:r>
          </a:p>
          <a:p>
            <a:pPr lvl="1">
              <a:buFont typeface="Arial" panose="020B0604020202020204" pitchFamily="34" charset="0"/>
              <a:buChar char="•"/>
            </a:pPr>
            <a:endParaRPr lang="en-US" sz="2200" dirty="0" smtClean="0"/>
          </a:p>
          <a:p>
            <a:endParaRPr lang="en-US"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18</a:t>
            </a:fld>
            <a:endParaRPr lang="en-US" dirty="0"/>
          </a:p>
        </p:txBody>
      </p:sp>
    </p:spTree>
    <p:extLst>
      <p:ext uri="{BB962C8B-B14F-4D97-AF65-F5344CB8AC3E}">
        <p14:creationId xmlns:p14="http://schemas.microsoft.com/office/powerpoint/2010/main" val="2679820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TTPT</a:t>
            </a:r>
            <a:r>
              <a:rPr lang="en-US" dirty="0" smtClean="0"/>
              <a:t> Resources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3200" dirty="0" smtClean="0"/>
              <a:t>Business, Engineering &amp; Universal Design Tools</a:t>
            </a:r>
          </a:p>
          <a:p>
            <a:pPr lvl="2">
              <a:buFont typeface="Arial" panose="020B0604020202020204" pitchFamily="34" charset="0"/>
              <a:buChar char="•"/>
            </a:pPr>
            <a:r>
              <a:rPr lang="en-US" sz="2600" dirty="0" smtClean="0"/>
              <a:t>Descriptions of 50+ tools for development and transfer</a:t>
            </a:r>
          </a:p>
          <a:p>
            <a:pPr>
              <a:buFont typeface="Arial" panose="020B0604020202020204" pitchFamily="34" charset="0"/>
              <a:buChar char="•"/>
            </a:pPr>
            <a:endParaRPr lang="en-US" sz="3200" dirty="0" smtClean="0"/>
          </a:p>
          <a:p>
            <a:pPr>
              <a:buFont typeface="Arial" panose="020B0604020202020204" pitchFamily="34" charset="0"/>
              <a:buChar char="•"/>
            </a:pPr>
            <a:r>
              <a:rPr lang="en-US" sz="3200" dirty="0" smtClean="0"/>
              <a:t>Guides</a:t>
            </a:r>
            <a:r>
              <a:rPr lang="en-US" sz="3200" dirty="0"/>
              <a:t> </a:t>
            </a:r>
            <a:r>
              <a:rPr lang="en-US" sz="3200" dirty="0" smtClean="0"/>
              <a:t>&amp; Handbooks</a:t>
            </a:r>
            <a:endParaRPr lang="en-US" sz="2400" dirty="0" smtClean="0"/>
          </a:p>
          <a:p>
            <a:pPr lvl="2">
              <a:buFont typeface="Arial" panose="020B0604020202020204" pitchFamily="34" charset="0"/>
              <a:buChar char="•"/>
            </a:pPr>
            <a:r>
              <a:rPr lang="en-US" sz="2400" dirty="0" smtClean="0">
                <a:hlinkClick r:id="rId3"/>
              </a:rPr>
              <a:t>Intellectual Property Protection</a:t>
            </a:r>
            <a:endParaRPr lang="en-US" sz="2400" dirty="0" smtClean="0"/>
          </a:p>
          <a:p>
            <a:pPr lvl="2">
              <a:buFont typeface="Arial" panose="020B0604020202020204" pitchFamily="34" charset="0"/>
              <a:buChar char="•"/>
            </a:pPr>
            <a:r>
              <a:rPr lang="en-US" sz="2400" dirty="0" smtClean="0">
                <a:hlinkClick r:id="rId4"/>
              </a:rPr>
              <a:t>Chronological Guide for Inventors</a:t>
            </a:r>
            <a:endParaRPr lang="en-US" sz="2400" dirty="0" smtClean="0"/>
          </a:p>
          <a:p>
            <a:pPr lvl="2">
              <a:buFont typeface="Arial" panose="020B0604020202020204" pitchFamily="34" charset="0"/>
              <a:buChar char="•"/>
            </a:pPr>
            <a:r>
              <a:rPr lang="en-US" sz="2400" dirty="0" smtClean="0">
                <a:hlinkClick r:id="rId5"/>
              </a:rPr>
              <a:t>Primary Market Research</a:t>
            </a:r>
            <a:endParaRPr lang="en-US" sz="2400" dirty="0" smtClean="0"/>
          </a:p>
          <a:p>
            <a:pPr lvl="2">
              <a:buFont typeface="Arial" panose="020B0604020202020204" pitchFamily="34" charset="0"/>
              <a:buChar char="•"/>
            </a:pPr>
            <a:r>
              <a:rPr lang="en-US" sz="2400" dirty="0" smtClean="0">
                <a:hlinkClick r:id="rId6"/>
              </a:rPr>
              <a:t>Evaluation Resource Guide</a:t>
            </a:r>
            <a:endParaRPr lang="en-US" sz="2400" dirty="0" smtClean="0"/>
          </a:p>
          <a:p>
            <a:pPr lvl="2">
              <a:buFont typeface="Arial" panose="020B0604020202020204" pitchFamily="34" charset="0"/>
              <a:buChar char="•"/>
            </a:pPr>
            <a:r>
              <a:rPr lang="en-US" sz="2400" dirty="0" smtClean="0"/>
              <a:t>Conducting </a:t>
            </a:r>
            <a:r>
              <a:rPr lang="en-US" sz="2400" dirty="0"/>
              <a:t>Competing Product </a:t>
            </a:r>
            <a:r>
              <a:rPr lang="en-US" sz="2400" dirty="0" smtClean="0"/>
              <a:t>Searches (coming soon)</a:t>
            </a:r>
            <a:endParaRPr lang="en-US" sz="2400" dirty="0"/>
          </a:p>
          <a:p>
            <a:pPr lvl="2">
              <a:buFont typeface="Arial" panose="020B0604020202020204" pitchFamily="34" charset="0"/>
              <a:buChar char="•"/>
            </a:pPr>
            <a:endParaRPr lang="en-US" sz="2400" dirty="0" smtClean="0"/>
          </a:p>
          <a:p>
            <a:pPr lvl="1">
              <a:buFont typeface="Arial" panose="020B0604020202020204" pitchFamily="34" charset="0"/>
              <a:buChar char="•"/>
            </a:pPr>
            <a:endParaRPr lang="en-US" sz="2200" dirty="0" smtClean="0"/>
          </a:p>
          <a:p>
            <a:endParaRPr lang="en-US"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19</a:t>
            </a:fld>
            <a:endParaRPr lang="en-US" dirty="0"/>
          </a:p>
        </p:txBody>
      </p:sp>
    </p:spTree>
    <p:extLst>
      <p:ext uri="{BB962C8B-B14F-4D97-AF65-F5344CB8AC3E}">
        <p14:creationId xmlns:p14="http://schemas.microsoft.com/office/powerpoint/2010/main" val="528211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20"/>
          </p:nvPr>
        </p:nvSpPr>
        <p:spPr>
          <a:xfrm>
            <a:off x="8444147" y="6719893"/>
            <a:ext cx="468078" cy="92333"/>
          </a:xfrm>
        </p:spPr>
        <p:txBody>
          <a:bodyPr/>
          <a:lstStyle/>
          <a:p>
            <a:r>
              <a:rPr lang="en-US" dirty="0" smtClean="0"/>
              <a:t>October 2016</a:t>
            </a:r>
            <a:endParaRPr lang="en-US" dirty="0"/>
          </a:p>
        </p:txBody>
      </p:sp>
      <p:sp>
        <p:nvSpPr>
          <p:cNvPr id="3" name="TextBox 2"/>
          <p:cNvSpPr txBox="1"/>
          <p:nvPr/>
        </p:nvSpPr>
        <p:spPr>
          <a:xfrm>
            <a:off x="0" y="6365950"/>
            <a:ext cx="9144000" cy="415498"/>
          </a:xfrm>
          <a:prstGeom prst="rect">
            <a:avLst/>
          </a:prstGeom>
          <a:noFill/>
        </p:spPr>
        <p:txBody>
          <a:bodyPr wrap="square" rtlCol="0">
            <a:spAutoFit/>
          </a:bodyPr>
          <a:lstStyle/>
          <a:p>
            <a:r>
              <a:rPr lang="en-US" sz="700" i="1" dirty="0">
                <a:solidFill>
                  <a:schemeClr val="bg1"/>
                </a:solidFill>
              </a:rPr>
              <a:t>Copyright © </a:t>
            </a:r>
            <a:r>
              <a:rPr lang="en-US" sz="700" i="1" dirty="0" smtClean="0">
                <a:solidFill>
                  <a:schemeClr val="bg1"/>
                </a:solidFill>
              </a:rPr>
              <a:t>2017 </a:t>
            </a:r>
            <a:r>
              <a:rPr lang="en-US" sz="700" i="1" dirty="0">
                <a:solidFill>
                  <a:schemeClr val="bg1"/>
                </a:solidFill>
              </a:rPr>
              <a:t>American Institutes for Research (AIR). All rights reserved.</a:t>
            </a:r>
            <a:r>
              <a:rPr lang="en-US" sz="700" dirty="0">
                <a:solidFill>
                  <a:schemeClr val="bg1"/>
                </a:solidFill>
              </a:rPr>
              <a:t> </a:t>
            </a:r>
            <a:r>
              <a:rPr lang="en-US" sz="700" i="1" dirty="0">
                <a:solidFill>
                  <a:schemeClr val="bg1"/>
                </a:solidFill>
              </a:rPr>
              <a:t>No part of this presentation may be reproduced or transmitted in any form or by any means, electronic or mechanical, including photocopy, recording, or any information storage and retrieval system, without permission in writing from AIR. Submit copyright permissions requests to the AIR Publications Copyright and Permissions Help Desk at </a:t>
            </a:r>
            <a:r>
              <a:rPr lang="en-US" sz="700" i="1" u="sng" dirty="0">
                <a:solidFill>
                  <a:srgbClr val="FFFFFF"/>
                </a:solidFill>
                <a:hlinkClick r:id="rId3"/>
              </a:rPr>
              <a:t>copyright_PS@air.org</a:t>
            </a:r>
            <a:r>
              <a:rPr lang="en-US" sz="700" i="1" dirty="0">
                <a:solidFill>
                  <a:srgbClr val="FFFFFF"/>
                </a:solidFill>
              </a:rPr>
              <a:t>. </a:t>
            </a:r>
            <a:r>
              <a:rPr lang="en-US" sz="700" i="1" dirty="0">
                <a:solidFill>
                  <a:schemeClr val="bg1"/>
                </a:solidFill>
              </a:rPr>
              <a:t>Users may need to secure additional permissions from copyright holders whose work AIR included after obtaining permission as noted to reproduce or adapt materials for this presentation.</a:t>
            </a:r>
            <a:endParaRPr lang="en-US" sz="700" dirty="0">
              <a:solidFill>
                <a:schemeClr val="bg1"/>
              </a:solidFill>
            </a:endParaRPr>
          </a:p>
        </p:txBody>
      </p:sp>
      <p:sp>
        <p:nvSpPr>
          <p:cNvPr id="8" name="Content Placeholder 8"/>
          <p:cNvSpPr txBox="1">
            <a:spLocks/>
          </p:cNvSpPr>
          <p:nvPr/>
        </p:nvSpPr>
        <p:spPr>
          <a:xfrm>
            <a:off x="7502477" y="5783084"/>
            <a:ext cx="1337440" cy="362606"/>
          </a:xfrm>
          <a:prstGeom prst="rect">
            <a:avLst/>
          </a:prstGeom>
        </p:spPr>
        <p:txBody>
          <a:bodyPr/>
          <a:lstStyle>
            <a:lvl1pPr marL="0" indent="0" algn="ctr">
              <a:buNone/>
              <a:defRPr sz="2400" baseline="0"/>
            </a:lvl1pPr>
            <a:lvl2pPr>
              <a:buNone/>
              <a:defRPr/>
            </a:lvl2pPr>
            <a:lvl3pPr>
              <a:buNone/>
              <a:defRPr/>
            </a:lvl3pPr>
            <a:lvl4pPr>
              <a:buNone/>
              <a:defRPr/>
            </a:lvl4pPr>
            <a:lvl5pPr>
              <a:buNone/>
              <a:defRPr/>
            </a:lvl5pPr>
          </a:lstStyle>
          <a:p>
            <a:pPr marL="0" marR="0" lvl="0" indent="0" algn="ctr" defTabSz="914400" rtl="0" eaLnBrk="0" fontAlgn="base" latinLnBrk="0" hangingPunct="0">
              <a:lnSpc>
                <a:spcPct val="100000"/>
              </a:lnSpc>
              <a:spcBef>
                <a:spcPct val="20000"/>
              </a:spcBef>
              <a:spcAft>
                <a:spcPct val="0"/>
              </a:spcAft>
              <a:buClr>
                <a:schemeClr val="tx2"/>
              </a:buClr>
              <a:buSzTx/>
              <a:buFont typeface="Arial" pitchFamily="34" charset="0"/>
              <a:buNone/>
              <a:tabLst/>
              <a:defRPr/>
            </a:pPr>
            <a:r>
              <a:rPr kumimoji="0" lang="en-US" sz="1400" b="0" i="0" u="none" strike="noStrike" kern="1200" cap="none" spc="0" normalizeH="0" baseline="0" noProof="0" dirty="0" smtClean="0">
                <a:ln>
                  <a:noFill/>
                </a:ln>
                <a:solidFill>
                  <a:schemeClr val="tx1">
                    <a:lumMod val="50000"/>
                  </a:schemeClr>
                </a:solidFill>
                <a:effectLst/>
                <a:uLnTx/>
                <a:uFillTx/>
                <a:latin typeface="Arial" pitchFamily="34" charset="0"/>
                <a:ea typeface="ＭＳ Ｐゴシック" charset="0"/>
                <a:cs typeface="Arial" pitchFamily="34" charset="0"/>
              </a:rPr>
              <a:t>Insert Logo</a:t>
            </a:r>
            <a:endParaRPr kumimoji="0" lang="en-US" sz="1400" b="0" i="0" u="none" strike="noStrike" kern="1200" cap="none" spc="0" normalizeH="0" baseline="0" noProof="0" dirty="0">
              <a:ln>
                <a:noFill/>
              </a:ln>
              <a:solidFill>
                <a:schemeClr val="tx1"/>
              </a:solidFill>
              <a:effectLst/>
              <a:uLnTx/>
              <a:uFillTx/>
              <a:latin typeface="Arial" pitchFamily="34" charset="0"/>
              <a:ea typeface="ＭＳ Ｐゴシック" charset="0"/>
              <a:cs typeface="Arial" pitchFamily="34" charset="0"/>
            </a:endParaRPr>
          </a:p>
        </p:txBody>
      </p:sp>
      <p:sp>
        <p:nvSpPr>
          <p:cNvPr id="7" name="Content Placeholder 8"/>
          <p:cNvSpPr txBox="1">
            <a:spLocks/>
          </p:cNvSpPr>
          <p:nvPr/>
        </p:nvSpPr>
        <p:spPr>
          <a:xfrm>
            <a:off x="5762961" y="5783084"/>
            <a:ext cx="1337440" cy="362606"/>
          </a:xfrm>
          <a:prstGeom prst="rect">
            <a:avLst/>
          </a:prstGeom>
        </p:spPr>
        <p:txBody>
          <a:bodyPr/>
          <a:lstStyle>
            <a:lvl1pPr marL="0" indent="0" algn="ctr">
              <a:buNone/>
              <a:defRPr sz="2400" baseline="0"/>
            </a:lvl1pPr>
            <a:lvl2pPr>
              <a:buNone/>
              <a:defRPr/>
            </a:lvl2pPr>
            <a:lvl3pPr>
              <a:buNone/>
              <a:defRPr/>
            </a:lvl3pPr>
            <a:lvl4pPr>
              <a:buNone/>
              <a:defRPr/>
            </a:lvl4pPr>
            <a:lvl5pPr>
              <a:buNone/>
              <a:defRPr/>
            </a:lvl5pPr>
          </a:lstStyle>
          <a:p>
            <a:pPr marL="0" marR="0" lvl="0" indent="0" algn="ctr" defTabSz="914400" rtl="0" eaLnBrk="0" fontAlgn="base" latinLnBrk="0" hangingPunct="0">
              <a:lnSpc>
                <a:spcPct val="100000"/>
              </a:lnSpc>
              <a:spcBef>
                <a:spcPct val="20000"/>
              </a:spcBef>
              <a:spcAft>
                <a:spcPct val="0"/>
              </a:spcAft>
              <a:buClr>
                <a:schemeClr val="tx2"/>
              </a:buClr>
              <a:buSzTx/>
              <a:buFont typeface="Arial" pitchFamily="34" charset="0"/>
              <a:buNone/>
              <a:tabLst/>
              <a:defRPr/>
            </a:pPr>
            <a:r>
              <a:rPr kumimoji="0" lang="en-US" sz="1400" b="0" i="0" u="none" strike="noStrike" kern="1200" cap="none" spc="0" normalizeH="0" baseline="0" noProof="0" dirty="0" smtClean="0">
                <a:ln>
                  <a:noFill/>
                </a:ln>
                <a:solidFill>
                  <a:schemeClr val="tx1">
                    <a:lumMod val="50000"/>
                  </a:schemeClr>
                </a:solidFill>
                <a:effectLst/>
                <a:uLnTx/>
                <a:uFillTx/>
                <a:latin typeface="Arial" pitchFamily="34" charset="0"/>
                <a:ea typeface="ＭＳ Ｐゴシック" charset="0"/>
                <a:cs typeface="Arial" pitchFamily="34" charset="0"/>
              </a:rPr>
              <a:t>Insert Logo</a:t>
            </a:r>
            <a:endParaRPr kumimoji="0" lang="en-US" sz="1400" b="0" i="0" u="none" strike="noStrike" kern="1200" cap="none" spc="0" normalizeH="0" baseline="0" noProof="0" dirty="0">
              <a:ln>
                <a:noFill/>
              </a:ln>
              <a:solidFill>
                <a:schemeClr val="tx1"/>
              </a:solidFill>
              <a:effectLst/>
              <a:uLnTx/>
              <a:uFillTx/>
              <a:latin typeface="Arial" pitchFamily="34" charset="0"/>
              <a:ea typeface="ＭＳ Ｐゴシック" charset="0"/>
              <a:cs typeface="Arial" pitchFamily="34" charset="0"/>
            </a:endParaRPr>
          </a:p>
        </p:txBody>
      </p:sp>
      <p:sp>
        <p:nvSpPr>
          <p:cNvPr id="6" name="Content Placeholder 8"/>
          <p:cNvSpPr txBox="1">
            <a:spLocks/>
          </p:cNvSpPr>
          <p:nvPr/>
        </p:nvSpPr>
        <p:spPr>
          <a:xfrm>
            <a:off x="4023446" y="5783084"/>
            <a:ext cx="1337440" cy="362606"/>
          </a:xfrm>
          <a:prstGeom prst="rect">
            <a:avLst/>
          </a:prstGeom>
        </p:spPr>
        <p:txBody>
          <a:bodyPr/>
          <a:lstStyle>
            <a:lvl1pPr marL="0" indent="0" algn="ctr">
              <a:buNone/>
              <a:defRPr sz="2400" baseline="0"/>
            </a:lvl1pPr>
            <a:lvl2pPr>
              <a:buNone/>
              <a:defRPr/>
            </a:lvl2pPr>
            <a:lvl3pPr>
              <a:buNone/>
              <a:defRPr/>
            </a:lvl3pPr>
            <a:lvl4pPr>
              <a:buNone/>
              <a:defRPr/>
            </a:lvl4pPr>
            <a:lvl5pPr>
              <a:buNone/>
              <a:defRPr/>
            </a:lvl5pPr>
          </a:lstStyle>
          <a:p>
            <a:pPr marL="0" marR="0" lvl="0" indent="0" algn="ctr" defTabSz="914400" rtl="0" eaLnBrk="0" fontAlgn="base" latinLnBrk="0" hangingPunct="0">
              <a:lnSpc>
                <a:spcPct val="100000"/>
              </a:lnSpc>
              <a:spcBef>
                <a:spcPct val="20000"/>
              </a:spcBef>
              <a:spcAft>
                <a:spcPct val="0"/>
              </a:spcAft>
              <a:buClr>
                <a:schemeClr val="tx2"/>
              </a:buClr>
              <a:buSzTx/>
              <a:buFont typeface="Arial" pitchFamily="34" charset="0"/>
              <a:buNone/>
              <a:tabLst/>
              <a:defRPr/>
            </a:pPr>
            <a:r>
              <a:rPr kumimoji="0" lang="en-US" sz="1400" b="0" i="0" u="none" strike="noStrike" kern="1200" cap="none" spc="0" normalizeH="0" baseline="0" noProof="0" dirty="0" smtClean="0">
                <a:ln>
                  <a:noFill/>
                </a:ln>
                <a:solidFill>
                  <a:schemeClr val="tx1">
                    <a:lumMod val="50000"/>
                  </a:schemeClr>
                </a:solidFill>
                <a:effectLst/>
                <a:uLnTx/>
                <a:uFillTx/>
                <a:latin typeface="Arial" pitchFamily="34" charset="0"/>
                <a:ea typeface="ＭＳ Ｐゴシック" charset="0"/>
                <a:cs typeface="Arial" pitchFamily="34" charset="0"/>
              </a:rPr>
              <a:t>Insert Logo</a:t>
            </a:r>
            <a:endParaRPr kumimoji="0" lang="en-US" sz="1400" b="0" i="0" u="none" strike="noStrike" kern="1200" cap="none" spc="0" normalizeH="0" baseline="0" noProof="0" dirty="0">
              <a:ln>
                <a:noFill/>
              </a:ln>
              <a:solidFill>
                <a:schemeClr val="tx1"/>
              </a:solidFill>
              <a:effectLst/>
              <a:uLnTx/>
              <a:uFillTx/>
              <a:latin typeface="Arial" pitchFamily="34" charset="0"/>
              <a:ea typeface="ＭＳ Ｐゴシック" charset="0"/>
              <a:cs typeface="Arial" pitchFamily="34" charset="0"/>
            </a:endParaRPr>
          </a:p>
        </p:txBody>
      </p:sp>
      <p:sp>
        <p:nvSpPr>
          <p:cNvPr id="5" name="Content Placeholder 8"/>
          <p:cNvSpPr txBox="1">
            <a:spLocks/>
          </p:cNvSpPr>
          <p:nvPr/>
        </p:nvSpPr>
        <p:spPr>
          <a:xfrm>
            <a:off x="2283931" y="5783084"/>
            <a:ext cx="1337440" cy="362606"/>
          </a:xfrm>
          <a:prstGeom prst="rect">
            <a:avLst/>
          </a:prstGeom>
        </p:spPr>
        <p:txBody>
          <a:bodyPr/>
          <a:lstStyle>
            <a:lvl1pPr marL="0" indent="0" algn="ctr">
              <a:buNone/>
              <a:defRPr sz="2400" baseline="0"/>
            </a:lvl1pPr>
            <a:lvl2pPr>
              <a:buNone/>
              <a:defRPr/>
            </a:lvl2pPr>
            <a:lvl3pPr>
              <a:buNone/>
              <a:defRPr/>
            </a:lvl3pPr>
            <a:lvl4pPr>
              <a:buNone/>
              <a:defRPr/>
            </a:lvl4pPr>
            <a:lvl5pPr>
              <a:buNone/>
              <a:defRPr/>
            </a:lvl5pPr>
          </a:lstStyle>
          <a:p>
            <a:pPr marL="0" marR="0" lvl="0" indent="0" algn="ctr" defTabSz="914400" rtl="0" eaLnBrk="0" fontAlgn="base" latinLnBrk="0" hangingPunct="0">
              <a:lnSpc>
                <a:spcPct val="100000"/>
              </a:lnSpc>
              <a:spcBef>
                <a:spcPct val="20000"/>
              </a:spcBef>
              <a:spcAft>
                <a:spcPct val="0"/>
              </a:spcAft>
              <a:buClr>
                <a:schemeClr val="tx2"/>
              </a:buClr>
              <a:buSzTx/>
              <a:buFont typeface="Arial" pitchFamily="34" charset="0"/>
              <a:buNone/>
              <a:tabLst/>
              <a:defRPr/>
            </a:pPr>
            <a:r>
              <a:rPr kumimoji="0" lang="en-US" sz="1400" b="0" i="0" u="none" strike="noStrike" kern="1200" cap="none" spc="0" normalizeH="0" baseline="0" noProof="0" dirty="0" smtClean="0">
                <a:ln>
                  <a:noFill/>
                </a:ln>
                <a:solidFill>
                  <a:schemeClr val="tx1">
                    <a:lumMod val="50000"/>
                  </a:schemeClr>
                </a:solidFill>
                <a:effectLst/>
                <a:uLnTx/>
                <a:uFillTx/>
                <a:latin typeface="Arial" pitchFamily="34" charset="0"/>
                <a:ea typeface="ＭＳ Ｐゴシック" charset="0"/>
                <a:cs typeface="Arial" pitchFamily="34" charset="0"/>
              </a:rPr>
              <a:t>Insert Logo</a:t>
            </a:r>
            <a:endParaRPr kumimoji="0" lang="en-US" sz="1400" b="0" i="0" u="none" strike="noStrike" kern="1200" cap="none" spc="0" normalizeH="0" baseline="0" noProof="0" dirty="0">
              <a:ln>
                <a:noFill/>
              </a:ln>
              <a:solidFill>
                <a:schemeClr val="tx1"/>
              </a:solidFill>
              <a:effectLst/>
              <a:uLnTx/>
              <a:uFillTx/>
              <a:latin typeface="Arial" pitchFamily="34" charset="0"/>
              <a:ea typeface="ＭＳ Ｐゴシック" charset="0"/>
              <a:cs typeface="Arial" pitchFamily="34" charset="0"/>
            </a:endParaRPr>
          </a:p>
        </p:txBody>
      </p:sp>
      <p:sp>
        <p:nvSpPr>
          <p:cNvPr id="13" name="Text Placeholder 12"/>
          <p:cNvSpPr>
            <a:spLocks noGrp="1"/>
          </p:cNvSpPr>
          <p:nvPr>
            <p:ph type="body" sz="quarter" idx="15"/>
          </p:nvPr>
        </p:nvSpPr>
        <p:spPr/>
        <p:txBody>
          <a:bodyPr/>
          <a:lstStyle/>
          <a:p>
            <a:pPr lvl="1"/>
            <a:r>
              <a:rPr lang="en-US" dirty="0" smtClean="0"/>
              <a:t>Jennifer L Flagg- University at Buffalo, Center on KT4TT</a:t>
            </a:r>
          </a:p>
          <a:p>
            <a:pPr lvl="1"/>
            <a:r>
              <a:rPr lang="en-US" dirty="0" smtClean="0"/>
              <a:t>October 30, 2017</a:t>
            </a:r>
            <a:endParaRPr lang="en-US" dirty="0"/>
          </a:p>
        </p:txBody>
      </p:sp>
      <p:sp>
        <p:nvSpPr>
          <p:cNvPr id="7170" name="Title 1"/>
          <p:cNvSpPr>
            <a:spLocks noGrp="1"/>
          </p:cNvSpPr>
          <p:nvPr>
            <p:ph type="title"/>
          </p:nvPr>
        </p:nvSpPr>
        <p:spPr>
          <a:xfrm>
            <a:off x="684213" y="1697486"/>
            <a:ext cx="8228413" cy="1538883"/>
          </a:xfrm>
        </p:spPr>
        <p:txBody>
          <a:bodyPr>
            <a:noAutofit/>
          </a:bodyPr>
          <a:lstStyle/>
          <a:p>
            <a:pPr algn="ctr"/>
            <a:r>
              <a:rPr lang="en-US" sz="3600" dirty="0"/>
              <a:t>Knowledge Translation for Technology Transfer: </a:t>
            </a:r>
            <a:r>
              <a:rPr lang="en-US" sz="3600" dirty="0" smtClean="0"/>
              <a:t/>
            </a:r>
            <a:br>
              <a:rPr lang="en-US" sz="3600" dirty="0" smtClean="0"/>
            </a:br>
            <a:r>
              <a:rPr lang="en-US" sz="3600" dirty="0" smtClean="0"/>
              <a:t>Tips </a:t>
            </a:r>
            <a:r>
              <a:rPr lang="en-US" sz="3600" dirty="0"/>
              <a:t>and Tools for Communicating with Key Stakeholders</a:t>
            </a:r>
            <a:endParaRPr lang="en-US" sz="4400" dirty="0"/>
          </a:p>
        </p:txBody>
      </p:sp>
    </p:spTree>
    <p:extLst>
      <p:ext uri="{BB962C8B-B14F-4D97-AF65-F5344CB8AC3E}">
        <p14:creationId xmlns:p14="http://schemas.microsoft.com/office/powerpoint/2010/main" val="36070289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 Transfer Plan Output Report</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3600" dirty="0" smtClean="0"/>
              <a:t>Structured to align user input with Need to Knowledge Model steps.</a:t>
            </a:r>
          </a:p>
          <a:p>
            <a:pPr>
              <a:buFont typeface="Arial" panose="020B0604020202020204" pitchFamily="34" charset="0"/>
              <a:buChar char="•"/>
            </a:pPr>
            <a:endParaRPr lang="en-US" sz="3600" dirty="0" smtClean="0"/>
          </a:p>
          <a:p>
            <a:pPr>
              <a:buFont typeface="Arial" panose="020B0604020202020204" pitchFamily="34" charset="0"/>
              <a:buChar char="•"/>
            </a:pPr>
            <a:r>
              <a:rPr lang="en-US" sz="3600" dirty="0" smtClean="0"/>
              <a:t>Useful for developing grant proposals and TT plans (</a:t>
            </a:r>
            <a:r>
              <a:rPr lang="en-US" sz="3600" dirty="0" err="1" smtClean="0"/>
              <a:t>RERC</a:t>
            </a:r>
            <a:r>
              <a:rPr lang="en-US" sz="3600" dirty="0" smtClean="0"/>
              <a:t> requirement).</a:t>
            </a:r>
          </a:p>
          <a:p>
            <a:pPr>
              <a:buFont typeface="Arial" panose="020B0604020202020204" pitchFamily="34" charset="0"/>
              <a:buChar char="•"/>
            </a:pPr>
            <a:endParaRPr lang="en-US" sz="3600" dirty="0" smtClean="0"/>
          </a:p>
          <a:p>
            <a:pPr>
              <a:buFont typeface="Arial" panose="020B0604020202020204" pitchFamily="34" charset="0"/>
              <a:buChar char="•"/>
            </a:pPr>
            <a:r>
              <a:rPr lang="en-US" sz="3600" dirty="0" smtClean="0"/>
              <a:t>Helps the user to take stock of what activities are completed, planned, or missing. </a:t>
            </a:r>
            <a:endParaRPr lang="en-US" sz="3600"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20</a:t>
            </a:fld>
            <a:endParaRPr lang="en-US" dirty="0"/>
          </a:p>
        </p:txBody>
      </p:sp>
    </p:spTree>
    <p:extLst>
      <p:ext uri="{BB962C8B-B14F-4D97-AF65-F5344CB8AC3E}">
        <p14:creationId xmlns:p14="http://schemas.microsoft.com/office/powerpoint/2010/main" val="17689865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SBIR</a:t>
            </a:r>
            <a:r>
              <a:rPr lang="en-US" dirty="0" smtClean="0"/>
              <a:t> Output Report</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3600" dirty="0" smtClean="0"/>
              <a:t>Structured to align user input with </a:t>
            </a:r>
            <a:r>
              <a:rPr lang="en-US" sz="3600" dirty="0" err="1" smtClean="0"/>
              <a:t>SBIR</a:t>
            </a:r>
            <a:r>
              <a:rPr lang="en-US" sz="3600" dirty="0" smtClean="0"/>
              <a:t> Phase II Commercialization Plan requirements. </a:t>
            </a:r>
          </a:p>
          <a:p>
            <a:pPr>
              <a:buFont typeface="Arial" panose="020B0604020202020204" pitchFamily="34" charset="0"/>
              <a:buChar char="•"/>
            </a:pPr>
            <a:endParaRPr lang="en-US" sz="3600" dirty="0" smtClean="0"/>
          </a:p>
          <a:p>
            <a:pPr>
              <a:buFont typeface="Arial" panose="020B0604020202020204" pitchFamily="34" charset="0"/>
              <a:buChar char="•"/>
            </a:pPr>
            <a:r>
              <a:rPr lang="en-US" sz="3600" dirty="0" smtClean="0"/>
              <a:t>Useful for developing grant proposals and commercialization plans for communicating with partners and investors.</a:t>
            </a:r>
            <a:endParaRPr lang="en-US" sz="3600"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21</a:t>
            </a:fld>
            <a:endParaRPr lang="en-US" dirty="0"/>
          </a:p>
        </p:txBody>
      </p:sp>
    </p:spTree>
    <p:extLst>
      <p:ext uri="{BB962C8B-B14F-4D97-AF65-F5344CB8AC3E}">
        <p14:creationId xmlns:p14="http://schemas.microsoft.com/office/powerpoint/2010/main" val="1966425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Output Report</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3600" dirty="0" smtClean="0"/>
              <a:t>Structured in paragraph form using only high-level information.</a:t>
            </a:r>
          </a:p>
          <a:p>
            <a:pPr>
              <a:buFont typeface="Arial" panose="020B0604020202020204" pitchFamily="34" charset="0"/>
              <a:buChar char="•"/>
            </a:pPr>
            <a:endParaRPr lang="en-US" sz="3600" dirty="0" smtClean="0"/>
          </a:p>
          <a:p>
            <a:pPr>
              <a:buFont typeface="Arial" panose="020B0604020202020204" pitchFamily="34" charset="0"/>
              <a:buChar char="•"/>
            </a:pPr>
            <a:r>
              <a:rPr lang="en-US" sz="3600" dirty="0" smtClean="0"/>
              <a:t>Useful for fleshing out development project ideas, beginning to craft narratives for proposals, and to pique the interest of potential project partners. </a:t>
            </a:r>
            <a:endParaRPr lang="en-US" sz="3600"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22</a:t>
            </a:fld>
            <a:endParaRPr lang="en-US" dirty="0"/>
          </a:p>
        </p:txBody>
      </p:sp>
    </p:spTree>
    <p:extLst>
      <p:ext uri="{BB962C8B-B14F-4D97-AF65-F5344CB8AC3E}">
        <p14:creationId xmlns:p14="http://schemas.microsoft.com/office/powerpoint/2010/main" val="40088675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Milestones and Metrics- Concept is Feasible</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3200" dirty="0" smtClean="0"/>
              <a:t>Completion of </a:t>
            </a:r>
            <a:r>
              <a:rPr lang="en-US" sz="3200" dirty="0" err="1" smtClean="0"/>
              <a:t>NtK</a:t>
            </a:r>
            <a:r>
              <a:rPr lang="en-US" sz="3200" dirty="0" smtClean="0"/>
              <a:t> Model Stages 1 - 4 may demonstrate Proof of Concept. </a:t>
            </a:r>
          </a:p>
          <a:p>
            <a:pPr lvl="2">
              <a:buFont typeface="Arial" panose="020B0604020202020204" pitchFamily="34" charset="0"/>
              <a:buChar char="•"/>
            </a:pPr>
            <a:r>
              <a:rPr lang="en-US" sz="2800" dirty="0" smtClean="0"/>
              <a:t>i.e. Scoping activities showed that there is a viable market. Research on system components led to a determination that the invention would be technically feasible. User feedback indicates interest.</a:t>
            </a:r>
          </a:p>
          <a:p>
            <a:pPr lvl="2">
              <a:buFont typeface="Arial" panose="020B0604020202020204" pitchFamily="34" charset="0"/>
              <a:buChar char="•"/>
            </a:pPr>
            <a:r>
              <a:rPr lang="en-US" sz="2800" dirty="0" smtClean="0"/>
              <a:t>Metrics </a:t>
            </a:r>
            <a:r>
              <a:rPr lang="en-US" sz="2800" dirty="0"/>
              <a:t>might include: Achievement of proposed technical </a:t>
            </a:r>
            <a:r>
              <a:rPr lang="en-US" sz="2800" dirty="0" smtClean="0"/>
              <a:t>objectives, identification of potentially viable path to market, and/or demonstration of business and market feasibility</a:t>
            </a:r>
            <a:r>
              <a:rPr lang="en-US" sz="2800" dirty="0"/>
              <a:t>.</a:t>
            </a:r>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23</a:t>
            </a:fld>
            <a:endParaRPr lang="en-US" dirty="0"/>
          </a:p>
        </p:txBody>
      </p:sp>
    </p:spTree>
    <p:extLst>
      <p:ext uri="{BB962C8B-B14F-4D97-AF65-F5344CB8AC3E}">
        <p14:creationId xmlns:p14="http://schemas.microsoft.com/office/powerpoint/2010/main" val="41588597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Milestones and Metrics- Product is Realizable</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3200" dirty="0" smtClean="0"/>
              <a:t>Completion of </a:t>
            </a:r>
            <a:r>
              <a:rPr lang="en-US" sz="3200" dirty="0" err="1" smtClean="0"/>
              <a:t>NtK</a:t>
            </a:r>
            <a:r>
              <a:rPr lang="en-US" sz="3200" dirty="0" smtClean="0"/>
              <a:t> Model Stages 4 -6 may demonstrate Proof of Product. </a:t>
            </a:r>
          </a:p>
          <a:p>
            <a:pPr lvl="2">
              <a:buFont typeface="Arial" panose="020B0604020202020204" pitchFamily="34" charset="0"/>
              <a:buChar char="•"/>
            </a:pPr>
            <a:r>
              <a:rPr lang="en-US" sz="2800" dirty="0" smtClean="0"/>
              <a:t>i.e. Development activities may have resulted in the generation of an invention that is unique, and feasible to produce and sell. Interest may have been expressed by a potential manufacturing partner. </a:t>
            </a:r>
          </a:p>
          <a:p>
            <a:pPr lvl="2">
              <a:buFont typeface="Arial" panose="020B0604020202020204" pitchFamily="34" charset="0"/>
              <a:buChar char="•"/>
            </a:pPr>
            <a:r>
              <a:rPr lang="en-US" sz="2800" dirty="0" smtClean="0"/>
              <a:t>Metrics might include: Integrated working prototype, demonstrated consumer interest, commitment from transfer partner, and/or Intellectual property protection or transfer.</a:t>
            </a:r>
          </a:p>
          <a:p>
            <a:pPr lvl="1">
              <a:buFont typeface="Arial" panose="020B0604020202020204"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24</a:t>
            </a:fld>
            <a:endParaRPr lang="en-US" dirty="0"/>
          </a:p>
        </p:txBody>
      </p:sp>
    </p:spTree>
    <p:extLst>
      <p:ext uri="{BB962C8B-B14F-4D97-AF65-F5344CB8AC3E}">
        <p14:creationId xmlns:p14="http://schemas.microsoft.com/office/powerpoint/2010/main" val="7861202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Milestones and Metrics- Product is Beneficial</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3200" dirty="0" smtClean="0"/>
              <a:t>Completion of </a:t>
            </a:r>
            <a:r>
              <a:rPr lang="en-US" sz="3200" dirty="0" err="1" smtClean="0"/>
              <a:t>NtK</a:t>
            </a:r>
            <a:r>
              <a:rPr lang="en-US" sz="3200" dirty="0" smtClean="0"/>
              <a:t> Model Stages 8 and 9 may demonstrate Proof of Adoption.</a:t>
            </a:r>
          </a:p>
          <a:p>
            <a:pPr lvl="2">
              <a:buFont typeface="Arial" panose="020B0604020202020204" pitchFamily="34" charset="0"/>
              <a:buChar char="•"/>
            </a:pPr>
            <a:r>
              <a:rPr lang="en-US" sz="2800" dirty="0" smtClean="0"/>
              <a:t>i.e. Product has been launched. Monitoring has commenced. Sales and marketing data can provide information on purchase &amp; use as well as problems. </a:t>
            </a:r>
          </a:p>
          <a:p>
            <a:pPr lvl="2">
              <a:buFont typeface="Arial" panose="020B0604020202020204" pitchFamily="34" charset="0"/>
              <a:buChar char="•"/>
            </a:pPr>
            <a:r>
              <a:rPr lang="en-US" sz="2800" dirty="0" smtClean="0"/>
              <a:t>Metrics might include: purchases/downloads, usage/abandonment, comparison with alternatives, and/or satisfaction statistics.</a:t>
            </a:r>
            <a:r>
              <a:rPr lang="en-US" sz="2800" baseline="30000" dirty="0" smtClean="0"/>
              <a:t>2, 6</a:t>
            </a:r>
            <a:endParaRPr lang="en-US" sz="2800" baseline="30000" dirty="0"/>
          </a:p>
          <a:p>
            <a:pPr lvl="1">
              <a:buFont typeface="Arial" panose="020B0604020202020204" pitchFamily="34" charset="0"/>
              <a:buChar char="•"/>
            </a:pPr>
            <a:endParaRPr lang="en-US" sz="2400" baseline="30000" dirty="0" smtClean="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25</a:t>
            </a:fld>
            <a:endParaRPr lang="en-US" dirty="0"/>
          </a:p>
        </p:txBody>
      </p:sp>
    </p:spTree>
    <p:extLst>
      <p:ext uri="{BB962C8B-B14F-4D97-AF65-F5344CB8AC3E}">
        <p14:creationId xmlns:p14="http://schemas.microsoft.com/office/powerpoint/2010/main" val="29985307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475" y="519351"/>
            <a:ext cx="8216900" cy="861774"/>
          </a:xfrm>
        </p:spPr>
        <p:txBody>
          <a:bodyPr/>
          <a:lstStyle/>
          <a:p>
            <a:r>
              <a:rPr lang="en-US" sz="2800" dirty="0"/>
              <a:t>Communicating with NIDILRR and </a:t>
            </a:r>
            <a:r>
              <a:rPr lang="en-US" sz="2800" dirty="0" smtClean="0"/>
              <a:t>Peer Reviewers: Pre-Award</a:t>
            </a:r>
            <a:endParaRPr lang="en-US" sz="2800" dirty="0"/>
          </a:p>
        </p:txBody>
      </p:sp>
      <p:sp>
        <p:nvSpPr>
          <p:cNvPr id="3" name="Content Placeholder 2"/>
          <p:cNvSpPr>
            <a:spLocks noGrp="1"/>
          </p:cNvSpPr>
          <p:nvPr>
            <p:ph idx="1"/>
          </p:nvPr>
        </p:nvSpPr>
        <p:spPr>
          <a:xfrm>
            <a:off x="616857" y="1509877"/>
            <a:ext cx="8224836" cy="4248150"/>
          </a:xfrm>
        </p:spPr>
        <p:txBody>
          <a:bodyPr/>
          <a:lstStyle/>
          <a:p>
            <a:pPr>
              <a:buFont typeface="Arial" panose="020B0604020202020204" pitchFamily="34" charset="0"/>
              <a:buChar char="•"/>
            </a:pPr>
            <a:r>
              <a:rPr lang="en-US" sz="2800" dirty="0" smtClean="0"/>
              <a:t>Use the </a:t>
            </a:r>
            <a:r>
              <a:rPr lang="en-US" sz="2800" dirty="0" err="1" smtClean="0"/>
              <a:t>SoD</a:t>
            </a:r>
            <a:r>
              <a:rPr lang="en-US" sz="2800" dirty="0" smtClean="0"/>
              <a:t> and </a:t>
            </a:r>
            <a:r>
              <a:rPr lang="en-US" sz="2800" dirty="0" err="1" smtClean="0"/>
              <a:t>NtK</a:t>
            </a:r>
            <a:r>
              <a:rPr lang="en-US" sz="2800" dirty="0" smtClean="0"/>
              <a:t> Models’ stages/gates &amp; detailed steps as a framework to orient proposal readers to the current situation and plans for the project period. </a:t>
            </a:r>
          </a:p>
          <a:p>
            <a:pPr>
              <a:buFont typeface="Arial" panose="020B0604020202020204" pitchFamily="34" charset="0"/>
              <a:buChar char="•"/>
            </a:pPr>
            <a:endParaRPr lang="en-US" sz="2800" dirty="0" smtClean="0"/>
          </a:p>
          <a:p>
            <a:pPr>
              <a:buFont typeface="Arial" panose="020B0604020202020204" pitchFamily="34" charset="0"/>
              <a:buChar char="•"/>
            </a:pPr>
            <a:r>
              <a:rPr lang="en-US" sz="2800" dirty="0" smtClean="0"/>
              <a:t>Compare project plans to </a:t>
            </a:r>
            <a:r>
              <a:rPr lang="en-US" sz="2800" dirty="0" err="1" smtClean="0"/>
              <a:t>NtK</a:t>
            </a:r>
            <a:r>
              <a:rPr lang="en-US" sz="2800" dirty="0" smtClean="0"/>
              <a:t> stages and steps to ensure that all critical elements are included, and needed resources are allocated. </a:t>
            </a:r>
          </a:p>
          <a:p>
            <a:pPr>
              <a:buFont typeface="Arial" panose="020B0604020202020204" pitchFamily="34" charset="0"/>
              <a:buChar char="•"/>
            </a:pPr>
            <a:endParaRPr lang="en-US" sz="2800" dirty="0" smtClean="0"/>
          </a:p>
          <a:p>
            <a:pPr>
              <a:buFont typeface="Arial" panose="020B0604020202020204" pitchFamily="34" charset="0"/>
              <a:buChar char="•"/>
            </a:pPr>
            <a:r>
              <a:rPr lang="en-US" sz="2800" dirty="0" smtClean="0"/>
              <a:t>Ensure that the proposal refers to an appropriate </a:t>
            </a:r>
            <a:r>
              <a:rPr lang="en-US" sz="2800" dirty="0" err="1" smtClean="0"/>
              <a:t>SoD</a:t>
            </a:r>
            <a:r>
              <a:rPr lang="en-US" sz="2800" dirty="0" smtClean="0"/>
              <a:t> for each development project.</a:t>
            </a:r>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26</a:t>
            </a:fld>
            <a:endParaRPr lang="en-US" dirty="0"/>
          </a:p>
        </p:txBody>
      </p:sp>
    </p:spTree>
    <p:extLst>
      <p:ext uri="{BB962C8B-B14F-4D97-AF65-F5344CB8AC3E}">
        <p14:creationId xmlns:p14="http://schemas.microsoft.com/office/powerpoint/2010/main" val="35948124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540276"/>
            <a:ext cx="8224837" cy="861774"/>
          </a:xfrm>
        </p:spPr>
        <p:txBody>
          <a:bodyPr/>
          <a:lstStyle/>
          <a:p>
            <a:r>
              <a:rPr lang="en-US" sz="2800" dirty="0"/>
              <a:t>Communicating with </a:t>
            </a:r>
            <a:r>
              <a:rPr lang="en-US" sz="2800" dirty="0" smtClean="0"/>
              <a:t>NIDILRR, </a:t>
            </a:r>
            <a:r>
              <a:rPr lang="en-US" sz="2800" dirty="0"/>
              <a:t>Team Members, and Partners: </a:t>
            </a:r>
            <a:r>
              <a:rPr lang="en-US" sz="2800" dirty="0" smtClean="0"/>
              <a:t>Post-Award</a:t>
            </a:r>
            <a:endParaRPr lang="en-US" sz="2800" dirty="0"/>
          </a:p>
        </p:txBody>
      </p:sp>
      <p:sp>
        <p:nvSpPr>
          <p:cNvPr id="3" name="Content Placeholder 2"/>
          <p:cNvSpPr>
            <a:spLocks noGrp="1"/>
          </p:cNvSpPr>
          <p:nvPr>
            <p:ph idx="1"/>
          </p:nvPr>
        </p:nvSpPr>
        <p:spPr>
          <a:xfrm>
            <a:off x="687389" y="1685925"/>
            <a:ext cx="8224836" cy="3819525"/>
          </a:xfrm>
        </p:spPr>
        <p:txBody>
          <a:bodyPr/>
          <a:lstStyle/>
          <a:p>
            <a:pPr>
              <a:buFont typeface="Arial" panose="020B0604020202020204" pitchFamily="34" charset="0"/>
              <a:buChar char="•"/>
            </a:pPr>
            <a:r>
              <a:rPr lang="en-US" sz="2800" dirty="0" smtClean="0"/>
              <a:t>Use the </a:t>
            </a:r>
            <a:r>
              <a:rPr lang="en-US" sz="2800" dirty="0" err="1" smtClean="0"/>
              <a:t>NtK</a:t>
            </a:r>
            <a:r>
              <a:rPr lang="en-US" sz="2800" dirty="0" smtClean="0"/>
              <a:t> as a checklist for project activities, ticking off each step as it is completed. </a:t>
            </a:r>
          </a:p>
          <a:p>
            <a:pPr>
              <a:buFont typeface="Arial" panose="020B0604020202020204" pitchFamily="34" charset="0"/>
              <a:buChar char="•"/>
            </a:pPr>
            <a:r>
              <a:rPr lang="en-US" sz="2800" dirty="0" smtClean="0"/>
              <a:t>Demonstrate forward progress through the completion of each </a:t>
            </a:r>
            <a:r>
              <a:rPr lang="en-US" sz="2800" dirty="0" err="1" smtClean="0"/>
              <a:t>SoD</a:t>
            </a:r>
            <a:r>
              <a:rPr lang="en-US" sz="2800" dirty="0" smtClean="0"/>
              <a:t> and </a:t>
            </a:r>
            <a:r>
              <a:rPr lang="en-US" sz="2800" dirty="0" err="1" smtClean="0"/>
              <a:t>NtK</a:t>
            </a:r>
            <a:r>
              <a:rPr lang="en-US" sz="2800" dirty="0" smtClean="0"/>
              <a:t> stage. Share outputs with others, using guidance from the </a:t>
            </a:r>
            <a:r>
              <a:rPr lang="en-US" sz="2800" dirty="0" err="1" smtClean="0"/>
              <a:t>NtK’s</a:t>
            </a:r>
            <a:r>
              <a:rPr lang="en-US" sz="2800" dirty="0" smtClean="0"/>
              <a:t> KT Tables.</a:t>
            </a:r>
            <a:r>
              <a:rPr lang="en-US" sz="2800" dirty="0" smtClean="0">
                <a:latin typeface="Franklin Gothic Book" panose="020B0503020102020204" pitchFamily="34" charset="0"/>
              </a:rPr>
              <a:t> </a:t>
            </a:r>
            <a:endParaRPr lang="en-US" sz="3200" dirty="0">
              <a:latin typeface="Franklin Gothic Book" panose="020B0503020102020204" pitchFamily="34" charset="0"/>
            </a:endParaRPr>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27</a:t>
            </a:fld>
            <a:endParaRPr lang="en-US" dirty="0"/>
          </a:p>
        </p:txBody>
      </p:sp>
    </p:spTree>
    <p:extLst>
      <p:ext uri="{BB962C8B-B14F-4D97-AF65-F5344CB8AC3E}">
        <p14:creationId xmlns:p14="http://schemas.microsoft.com/office/powerpoint/2010/main" val="15879355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8338" y="418714"/>
            <a:ext cx="8224837" cy="430887"/>
          </a:xfrm>
        </p:spPr>
        <p:txBody>
          <a:bodyPr/>
          <a:lstStyle/>
          <a:p>
            <a:r>
              <a:rPr lang="en-US" sz="2800" dirty="0"/>
              <a:t>Communicating with </a:t>
            </a:r>
            <a:r>
              <a:rPr lang="en-US" sz="2800" dirty="0" smtClean="0"/>
              <a:t>Potential Buyers/Users</a:t>
            </a:r>
            <a:endParaRPr lang="en-US" sz="2800" dirty="0"/>
          </a:p>
        </p:txBody>
      </p:sp>
      <p:sp>
        <p:nvSpPr>
          <p:cNvPr id="3" name="Content Placeholder 2"/>
          <p:cNvSpPr>
            <a:spLocks noGrp="1"/>
          </p:cNvSpPr>
          <p:nvPr>
            <p:ph idx="1"/>
          </p:nvPr>
        </p:nvSpPr>
        <p:spPr>
          <a:xfrm>
            <a:off x="649289" y="1038225"/>
            <a:ext cx="8224836" cy="4845876"/>
          </a:xfrm>
        </p:spPr>
        <p:txBody>
          <a:bodyPr/>
          <a:lstStyle/>
          <a:p>
            <a:pPr>
              <a:buFont typeface="Arial" pitchFamily="34" charset="0"/>
              <a:buChar char="•"/>
            </a:pPr>
            <a:r>
              <a:rPr lang="en-US" sz="2800" dirty="0" smtClean="0"/>
              <a:t>Use </a:t>
            </a:r>
            <a:r>
              <a:rPr lang="en-US" sz="2800" dirty="0"/>
              <a:t>the </a:t>
            </a:r>
            <a:r>
              <a:rPr lang="en-US" sz="2800" dirty="0" err="1"/>
              <a:t>NtK</a:t>
            </a:r>
            <a:r>
              <a:rPr lang="en-US" sz="2800" dirty="0"/>
              <a:t> to identify opportunities to obtain user input throughout the planning and development processes</a:t>
            </a:r>
            <a:r>
              <a:rPr lang="en-US" sz="2800" dirty="0" smtClean="0"/>
              <a:t>. </a:t>
            </a:r>
            <a:endParaRPr lang="en-US" sz="2800" dirty="0"/>
          </a:p>
          <a:p>
            <a:pPr>
              <a:buFont typeface="Arial" pitchFamily="34" charset="0"/>
              <a:buChar char="•"/>
            </a:pPr>
            <a:r>
              <a:rPr lang="en-US" sz="2800" dirty="0" smtClean="0"/>
              <a:t>The resulting </a:t>
            </a:r>
            <a:r>
              <a:rPr lang="en-US" sz="2800" dirty="0"/>
              <a:t>information can be invaluable </a:t>
            </a:r>
            <a:r>
              <a:rPr lang="en-US" sz="2800" dirty="0" smtClean="0"/>
              <a:t>for:</a:t>
            </a:r>
          </a:p>
          <a:p>
            <a:pPr lvl="2">
              <a:buFont typeface="Arial" pitchFamily="34" charset="0"/>
              <a:buChar char="•"/>
            </a:pPr>
            <a:r>
              <a:rPr lang="en-US" sz="2400" dirty="0"/>
              <a:t>Ensuring your proposed solution will meet consumers’ </a:t>
            </a:r>
            <a:r>
              <a:rPr lang="en-US" sz="2400" dirty="0" smtClean="0"/>
              <a:t>needs</a:t>
            </a:r>
          </a:p>
          <a:p>
            <a:pPr lvl="2">
              <a:buFont typeface="Arial" pitchFamily="34" charset="0"/>
              <a:buChar char="•"/>
            </a:pPr>
            <a:r>
              <a:rPr lang="en-US" sz="2400" dirty="0" smtClean="0"/>
              <a:t>Identifying appropriate functions/features</a:t>
            </a:r>
          </a:p>
          <a:p>
            <a:pPr lvl="2">
              <a:buFont typeface="Arial" pitchFamily="34" charset="0"/>
              <a:buChar char="•"/>
            </a:pPr>
            <a:r>
              <a:rPr lang="en-US" sz="2400" dirty="0" smtClean="0"/>
              <a:t>Developing </a:t>
            </a:r>
            <a:r>
              <a:rPr lang="en-US" sz="2400" dirty="0"/>
              <a:t>your business </a:t>
            </a:r>
            <a:r>
              <a:rPr lang="en-US" sz="2400" dirty="0" smtClean="0"/>
              <a:t>case</a:t>
            </a:r>
            <a:r>
              <a:rPr lang="en-US" sz="2400" dirty="0"/>
              <a:t>!</a:t>
            </a:r>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28</a:t>
            </a:fld>
            <a:endParaRPr lang="en-US" dirty="0"/>
          </a:p>
        </p:txBody>
      </p:sp>
    </p:spTree>
    <p:extLst>
      <p:ext uri="{BB962C8B-B14F-4D97-AF65-F5344CB8AC3E}">
        <p14:creationId xmlns:p14="http://schemas.microsoft.com/office/powerpoint/2010/main" val="5508003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418713"/>
            <a:ext cx="8224837" cy="430887"/>
          </a:xfrm>
        </p:spPr>
        <p:txBody>
          <a:bodyPr/>
          <a:lstStyle/>
          <a:p>
            <a:r>
              <a:rPr lang="en-US" sz="2800" dirty="0" smtClean="0"/>
              <a:t>Communicating with…</a:t>
            </a:r>
            <a:endParaRPr lang="en-US" sz="2800" dirty="0"/>
          </a:p>
        </p:txBody>
      </p:sp>
      <p:sp>
        <p:nvSpPr>
          <p:cNvPr id="3" name="Content Placeholder 2"/>
          <p:cNvSpPr>
            <a:spLocks noGrp="1"/>
          </p:cNvSpPr>
          <p:nvPr>
            <p:ph idx="1"/>
          </p:nvPr>
        </p:nvSpPr>
        <p:spPr/>
        <p:txBody>
          <a:bodyPr/>
          <a:lstStyle/>
          <a:p>
            <a:r>
              <a:rPr lang="en-US" sz="3200" dirty="0" smtClean="0"/>
              <a:t>Technology Transfer Office (</a:t>
            </a:r>
            <a:r>
              <a:rPr lang="en-US" sz="3200" dirty="0" err="1" smtClean="0"/>
              <a:t>TTO</a:t>
            </a:r>
            <a:r>
              <a:rPr lang="en-US" sz="3200" dirty="0" smtClean="0"/>
              <a:t>)</a:t>
            </a:r>
            <a:endParaRPr lang="en-US" sz="3200" dirty="0"/>
          </a:p>
          <a:p>
            <a:pPr lvl="1">
              <a:buFont typeface="Arial" panose="020B0604020202020204" pitchFamily="34" charset="0"/>
              <a:buChar char="•"/>
            </a:pPr>
            <a:r>
              <a:rPr lang="en-US" sz="2400" dirty="0" smtClean="0"/>
              <a:t>Use </a:t>
            </a:r>
            <a:r>
              <a:rPr lang="en-US" sz="2400" dirty="0" err="1" smtClean="0"/>
              <a:t>NtK</a:t>
            </a:r>
            <a:r>
              <a:rPr lang="en-US" sz="2400" dirty="0" smtClean="0"/>
              <a:t> steps to identify gaps in expertise that the </a:t>
            </a:r>
            <a:r>
              <a:rPr lang="en-US" sz="2400" dirty="0" err="1" smtClean="0"/>
              <a:t>TTO</a:t>
            </a:r>
            <a:r>
              <a:rPr lang="en-US" sz="2400" dirty="0" smtClean="0"/>
              <a:t> may be able to fill.</a:t>
            </a:r>
          </a:p>
          <a:p>
            <a:pPr lvl="1">
              <a:buFont typeface="Arial" panose="020B0604020202020204" pitchFamily="34" charset="0"/>
              <a:buChar char="•"/>
            </a:pPr>
            <a:r>
              <a:rPr lang="en-US" sz="2400" dirty="0" smtClean="0"/>
              <a:t>Share results from </a:t>
            </a:r>
            <a:r>
              <a:rPr lang="en-US" sz="2400" dirty="0" err="1" smtClean="0"/>
              <a:t>NtK</a:t>
            </a:r>
            <a:r>
              <a:rPr lang="en-US" sz="2400" dirty="0" smtClean="0"/>
              <a:t> Stage 2 scoping activities, and Stage 4 business case to orient the </a:t>
            </a:r>
            <a:r>
              <a:rPr lang="en-US" sz="2400" dirty="0" err="1" smtClean="0"/>
              <a:t>TTO</a:t>
            </a:r>
            <a:r>
              <a:rPr lang="en-US" sz="2400" dirty="0" smtClean="0"/>
              <a:t> in regards to the invention’s market and competition. </a:t>
            </a:r>
          </a:p>
          <a:p>
            <a:pPr marL="228600" lvl="1" indent="0"/>
            <a:endParaRPr lang="en-US" sz="2800" dirty="0" smtClean="0"/>
          </a:p>
          <a:p>
            <a:pPr lvl="1" indent="-457200"/>
            <a:r>
              <a:rPr lang="en-US" sz="3200" dirty="0" smtClean="0">
                <a:solidFill>
                  <a:schemeClr val="tx2"/>
                </a:solidFill>
                <a:latin typeface="+mn-lt"/>
                <a:cs typeface="Franklin Gothic Book" pitchFamily="34" charset="0"/>
              </a:rPr>
              <a:t>Industry </a:t>
            </a:r>
            <a:r>
              <a:rPr lang="en-US" sz="3200" dirty="0">
                <a:solidFill>
                  <a:schemeClr val="tx2"/>
                </a:solidFill>
                <a:latin typeface="+mn-lt"/>
                <a:cs typeface="Franklin Gothic Book" pitchFamily="34" charset="0"/>
              </a:rPr>
              <a:t>Partners</a:t>
            </a:r>
            <a:r>
              <a:rPr lang="en-US" sz="3200" dirty="0" smtClean="0">
                <a:solidFill>
                  <a:schemeClr val="tx2"/>
                </a:solidFill>
                <a:latin typeface="+mn-lt"/>
                <a:cs typeface="Franklin Gothic Book" pitchFamily="34" charset="0"/>
              </a:rPr>
              <a:t>/ Investors</a:t>
            </a:r>
            <a:endParaRPr lang="en-US" sz="3200" dirty="0">
              <a:solidFill>
                <a:schemeClr val="tx2"/>
              </a:solidFill>
              <a:latin typeface="+mn-lt"/>
              <a:cs typeface="Franklin Gothic Book" pitchFamily="34" charset="0"/>
            </a:endParaRPr>
          </a:p>
          <a:p>
            <a:pPr lvl="1">
              <a:buFont typeface="Arial" panose="020B0604020202020204" pitchFamily="34" charset="0"/>
              <a:buChar char="•"/>
            </a:pPr>
            <a:r>
              <a:rPr lang="en-US" sz="2400" dirty="0" smtClean="0"/>
              <a:t>Use </a:t>
            </a:r>
            <a:r>
              <a:rPr lang="en-US" sz="2400" dirty="0" err="1" smtClean="0"/>
              <a:t>NtK</a:t>
            </a:r>
            <a:r>
              <a:rPr lang="en-US" sz="2400" dirty="0" smtClean="0"/>
              <a:t> to demonstrate where an invention lies in the process, and where additional support is needed. </a:t>
            </a:r>
          </a:p>
          <a:p>
            <a:pPr lvl="1">
              <a:buFont typeface="Arial" panose="020B0604020202020204" pitchFamily="34" charset="0"/>
              <a:buChar char="•"/>
            </a:pPr>
            <a:r>
              <a:rPr lang="en-US" sz="2400" dirty="0" smtClean="0"/>
              <a:t>Use </a:t>
            </a:r>
            <a:r>
              <a:rPr lang="en-US" sz="2400" dirty="0" err="1" smtClean="0"/>
              <a:t>TTPT</a:t>
            </a:r>
            <a:r>
              <a:rPr lang="en-US" sz="2400" dirty="0" smtClean="0"/>
              <a:t> output reports to communicate project and invention/ potential product details.</a:t>
            </a:r>
          </a:p>
          <a:p>
            <a:pPr lvl="2">
              <a:buFont typeface="Arial" panose="020B0604020202020204" pitchFamily="34" charset="0"/>
              <a:buChar char="•"/>
            </a:pPr>
            <a:endParaRPr lang="en-US" sz="2000" dirty="0"/>
          </a:p>
          <a:p>
            <a:pPr lvl="1">
              <a:buFont typeface="Arial" panose="020B0604020202020204"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29</a:t>
            </a:fld>
            <a:endParaRPr lang="en-US" dirty="0"/>
          </a:p>
        </p:txBody>
      </p:sp>
    </p:spTree>
    <p:extLst>
      <p:ext uri="{BB962C8B-B14F-4D97-AF65-F5344CB8AC3E}">
        <p14:creationId xmlns:p14="http://schemas.microsoft.com/office/powerpoint/2010/main" val="15492282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0" indent="0">
              <a:lnSpc>
                <a:spcPct val="150000"/>
              </a:lnSpc>
            </a:pPr>
            <a:r>
              <a:rPr lang="en-US" sz="2600" dirty="0" smtClean="0"/>
              <a:t>1. Introduction</a:t>
            </a:r>
          </a:p>
          <a:p>
            <a:pPr marL="0" indent="0">
              <a:lnSpc>
                <a:spcPct val="150000"/>
              </a:lnSpc>
            </a:pPr>
            <a:r>
              <a:rPr lang="en-US" sz="2600" dirty="0" smtClean="0"/>
              <a:t>2. Key Stakeholders</a:t>
            </a:r>
          </a:p>
          <a:p>
            <a:pPr marL="0" indent="0">
              <a:lnSpc>
                <a:spcPct val="150000"/>
              </a:lnSpc>
            </a:pPr>
            <a:r>
              <a:rPr lang="en-US" sz="2600" dirty="0" smtClean="0"/>
              <a:t>3. Overarching Frameworks</a:t>
            </a:r>
          </a:p>
          <a:p>
            <a:pPr marL="0" indent="0">
              <a:lnSpc>
                <a:spcPct val="150000"/>
              </a:lnSpc>
            </a:pPr>
            <a:r>
              <a:rPr lang="en-US" sz="2600" dirty="0" smtClean="0"/>
              <a:t>4. Barriers to Development and Transfer </a:t>
            </a:r>
          </a:p>
          <a:p>
            <a:pPr marL="0" indent="0">
              <a:lnSpc>
                <a:spcPct val="150000"/>
              </a:lnSpc>
            </a:pPr>
            <a:r>
              <a:rPr lang="en-US" sz="2600" dirty="0" smtClean="0"/>
              <a:t>5. Tools for Overcoming Barriers</a:t>
            </a:r>
          </a:p>
          <a:p>
            <a:pPr marL="0" indent="0">
              <a:lnSpc>
                <a:spcPct val="150000"/>
              </a:lnSpc>
            </a:pPr>
            <a:r>
              <a:rPr lang="en-US" sz="2600" dirty="0" smtClean="0">
                <a:solidFill>
                  <a:srgbClr val="003462"/>
                </a:solidFill>
              </a:rPr>
              <a:t>6. Milestones and Metrics</a:t>
            </a:r>
            <a:endParaRPr lang="en-US" sz="2600" dirty="0" smtClean="0"/>
          </a:p>
          <a:p>
            <a:pPr marL="0" lvl="0" indent="0">
              <a:lnSpc>
                <a:spcPct val="150000"/>
              </a:lnSpc>
              <a:buClr>
                <a:srgbClr val="D4D4D4">
                  <a:lumMod val="75000"/>
                </a:srgbClr>
              </a:buClr>
            </a:pPr>
            <a:r>
              <a:rPr lang="en-US" sz="2600" dirty="0" smtClean="0"/>
              <a:t>7. Summary</a:t>
            </a:r>
          </a:p>
          <a:p>
            <a:pPr marL="0" lvl="0" indent="0">
              <a:lnSpc>
                <a:spcPct val="150000"/>
              </a:lnSpc>
              <a:buClr>
                <a:srgbClr val="D4D4D4">
                  <a:lumMod val="75000"/>
                </a:srgbClr>
              </a:buClr>
            </a:pPr>
            <a:r>
              <a:rPr lang="en-US" sz="2600" dirty="0" smtClean="0"/>
              <a:t>8. Q&amp;A</a:t>
            </a:r>
          </a:p>
          <a:p>
            <a:pPr marL="0" indent="0"/>
            <a:endParaRPr lang="en-US" dirty="0" smtClean="0"/>
          </a:p>
          <a:p>
            <a:pPr marL="228600" lvl="1" indent="0"/>
            <a:r>
              <a:rPr lang="en-US" dirty="0" smtClean="0"/>
              <a:t>	</a:t>
            </a:r>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3</a:t>
            </a:fld>
            <a:endParaRPr lang="en-US" dirty="0"/>
          </a:p>
        </p:txBody>
      </p:sp>
    </p:spTree>
    <p:extLst>
      <p:ext uri="{BB962C8B-B14F-4D97-AF65-F5344CB8AC3E}">
        <p14:creationId xmlns:p14="http://schemas.microsoft.com/office/powerpoint/2010/main" val="41457528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pPr marL="457200" lvl="2" indent="-457200">
              <a:buFont typeface="Arial" panose="020B0604020202020204" pitchFamily="34" charset="0"/>
              <a:buChar char="•"/>
            </a:pPr>
            <a:r>
              <a:rPr lang="en-US" sz="2800" dirty="0">
                <a:hlinkClick r:id="rId2"/>
              </a:rPr>
              <a:t>Resource Guide to Evaluation in the Context of New Product </a:t>
            </a:r>
            <a:r>
              <a:rPr lang="en-US" sz="2800" dirty="0" smtClean="0">
                <a:hlinkClick r:id="rId2"/>
              </a:rPr>
              <a:t>Development</a:t>
            </a:r>
            <a:r>
              <a:rPr lang="en-US" sz="2800" dirty="0" smtClean="0"/>
              <a:t>- methods, case studies, evaluation </a:t>
            </a:r>
            <a:r>
              <a:rPr lang="en-US" sz="2800" dirty="0"/>
              <a:t>instruments and </a:t>
            </a:r>
            <a:r>
              <a:rPr lang="en-US" sz="2800" dirty="0" smtClean="0"/>
              <a:t>resources.</a:t>
            </a:r>
          </a:p>
          <a:p>
            <a:pPr marL="457200" lvl="2" indent="-457200">
              <a:buFont typeface="Arial" panose="020B0604020202020204" pitchFamily="34" charset="0"/>
              <a:buChar char="•"/>
            </a:pPr>
            <a:r>
              <a:rPr lang="en-US" sz="2800" dirty="0" smtClean="0">
                <a:hlinkClick r:id="rId3"/>
              </a:rPr>
              <a:t>Need to Knowledge Models </a:t>
            </a:r>
            <a:r>
              <a:rPr lang="en-US" sz="2800" dirty="0" smtClean="0"/>
              <a:t>(including KT tables)</a:t>
            </a:r>
          </a:p>
          <a:p>
            <a:pPr marL="457200" lvl="2" indent="-457200">
              <a:buFont typeface="Arial" panose="020B0604020202020204" pitchFamily="34" charset="0"/>
              <a:buChar char="•"/>
            </a:pPr>
            <a:r>
              <a:rPr lang="en-US" sz="2800" dirty="0" smtClean="0">
                <a:hlinkClick r:id="rId4"/>
              </a:rPr>
              <a:t>Technology Transfer Planning Template</a:t>
            </a:r>
            <a:endParaRPr lang="en-US" sz="2800" dirty="0" smtClean="0"/>
          </a:p>
          <a:p>
            <a:pPr marL="457200" lvl="2" indent="-457200">
              <a:buFont typeface="Arial" panose="020B0604020202020204" pitchFamily="34" charset="0"/>
              <a:buChar char="•"/>
            </a:pPr>
            <a:r>
              <a:rPr lang="en-US" sz="2800" dirty="0" smtClean="0">
                <a:hlinkClick r:id="rId5"/>
              </a:rPr>
              <a:t>Industry Profiles</a:t>
            </a:r>
            <a:r>
              <a:rPr lang="en-US" sz="2800" dirty="0" smtClean="0"/>
              <a:t>- cognition, vision, education technology, wheeled mobility</a:t>
            </a:r>
          </a:p>
          <a:p>
            <a:pPr marL="457200" lvl="2" indent="-457200">
              <a:buFont typeface="Arial" panose="020B0604020202020204" pitchFamily="34" charset="0"/>
              <a:buChar char="•"/>
            </a:pPr>
            <a:r>
              <a:rPr lang="en-US" sz="2800" dirty="0" smtClean="0">
                <a:hlinkClick r:id="rId6"/>
              </a:rPr>
              <a:t>Primary Market Research Training Module</a:t>
            </a:r>
            <a:r>
              <a:rPr lang="en-US" sz="2800" dirty="0" smtClean="0"/>
              <a:t>- focus groups and surveys</a:t>
            </a:r>
          </a:p>
          <a:p>
            <a:pPr marL="457200" lvl="2" indent="-457200">
              <a:buFont typeface="Arial" panose="020B0604020202020204" pitchFamily="34" charset="0"/>
              <a:buChar char="•"/>
            </a:pPr>
            <a:r>
              <a:rPr lang="en-US" sz="2800" dirty="0" smtClean="0">
                <a:hlinkClick r:id="rId7"/>
              </a:rPr>
              <a:t>Chronological Guide for Inventors</a:t>
            </a:r>
            <a:r>
              <a:rPr lang="en-US" sz="2800" dirty="0" smtClean="0"/>
              <a:t>-step by step guide</a:t>
            </a:r>
            <a:endParaRPr lang="en-US" sz="1800" dirty="0" smtClean="0"/>
          </a:p>
          <a:p>
            <a:pPr marL="457200" lvl="2" indent="-457200">
              <a:buFont typeface="Arial" panose="020B0604020202020204" pitchFamily="34" charset="0"/>
              <a:buChar char="•"/>
            </a:pPr>
            <a:endParaRPr lang="en-US" sz="1800" dirty="0"/>
          </a:p>
          <a:p>
            <a:endParaRPr lang="en-US"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30</a:t>
            </a:fld>
            <a:endParaRPr lang="en-US" dirty="0"/>
          </a:p>
        </p:txBody>
      </p:sp>
    </p:spTree>
    <p:extLst>
      <p:ext uri="{BB962C8B-B14F-4D97-AF65-F5344CB8AC3E}">
        <p14:creationId xmlns:p14="http://schemas.microsoft.com/office/powerpoint/2010/main" val="38499136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itle 6"/>
          <p:cNvSpPr>
            <a:spLocks noGrp="1"/>
          </p:cNvSpPr>
          <p:nvPr>
            <p:ph type="title"/>
          </p:nvPr>
        </p:nvSpPr>
        <p:spPr/>
        <p:txBody>
          <a:bodyPr/>
          <a:lstStyle/>
          <a:p>
            <a:r>
              <a:rPr lang="en-US" dirty="0" smtClean="0"/>
              <a:t>References</a:t>
            </a:r>
          </a:p>
        </p:txBody>
      </p:sp>
      <p:sp>
        <p:nvSpPr>
          <p:cNvPr id="8" name="Content Placeholder 7"/>
          <p:cNvSpPr>
            <a:spLocks noGrp="1"/>
          </p:cNvSpPr>
          <p:nvPr>
            <p:ph idx="1"/>
          </p:nvPr>
        </p:nvSpPr>
        <p:spPr>
          <a:xfrm>
            <a:off x="671623" y="977210"/>
            <a:ext cx="8224836" cy="5698765"/>
          </a:xfrm>
          <a:noFill/>
        </p:spPr>
        <p:txBody>
          <a:bodyPr/>
          <a:lstStyle/>
          <a:p>
            <a:pPr>
              <a:buAutoNum type="arabicPeriod"/>
            </a:pPr>
            <a:r>
              <a:rPr lang="en-US" dirty="0" smtClean="0"/>
              <a:t>Administration for Community Living. (2017). About NIDILRR. </a:t>
            </a:r>
            <a:r>
              <a:rPr lang="en-US" dirty="0"/>
              <a:t>Retrieved from: </a:t>
            </a:r>
            <a:r>
              <a:rPr lang="en-US" dirty="0">
                <a:hlinkClick r:id="rId2"/>
              </a:rPr>
              <a:t>https://</a:t>
            </a:r>
            <a:r>
              <a:rPr lang="en-US" dirty="0" smtClean="0">
                <a:hlinkClick r:id="rId2"/>
              </a:rPr>
              <a:t>www.acl.gov/about-acl/about-national-institute-disability-independent-living-and-rehabilitation-research</a:t>
            </a:r>
            <a:endParaRPr lang="en-US" dirty="0"/>
          </a:p>
          <a:p>
            <a:pPr>
              <a:buAutoNum type="arabicPeriod"/>
            </a:pPr>
            <a:r>
              <a:rPr lang="en-US" dirty="0" smtClean="0"/>
              <a:t>NIDILRR. (2015). Stages of development. </a:t>
            </a:r>
            <a:r>
              <a:rPr lang="en-US" dirty="0"/>
              <a:t>Retrieved from: </a:t>
            </a:r>
            <a:r>
              <a:rPr lang="en-US" dirty="0">
                <a:hlinkClick r:id="rId3"/>
              </a:rPr>
              <a:t>http://</a:t>
            </a:r>
            <a:r>
              <a:rPr lang="en-US" dirty="0" smtClean="0">
                <a:hlinkClick r:id="rId3"/>
              </a:rPr>
              <a:t>neweditions.net/sites/default/files/Stages_of_Dev_SoDv6.14.pptx</a:t>
            </a:r>
            <a:endParaRPr lang="en-US" dirty="0" smtClean="0"/>
          </a:p>
          <a:p>
            <a:pPr>
              <a:buAutoNum type="arabicPeriod"/>
            </a:pPr>
            <a:r>
              <a:rPr lang="en-US" dirty="0" smtClean="0"/>
              <a:t>NIDILRR. (</a:t>
            </a:r>
            <a:r>
              <a:rPr lang="en-US" dirty="0" err="1" smtClean="0"/>
              <a:t>n.d.</a:t>
            </a:r>
            <a:r>
              <a:rPr lang="en-US" dirty="0" smtClean="0"/>
              <a:t>) Stages of research and development: An overview. </a:t>
            </a:r>
            <a:r>
              <a:rPr lang="en-US" dirty="0"/>
              <a:t>Retrieved from </a:t>
            </a:r>
            <a:r>
              <a:rPr lang="en-US" dirty="0">
                <a:hlinkClick r:id="rId4"/>
              </a:rPr>
              <a:t>http://</a:t>
            </a:r>
            <a:r>
              <a:rPr lang="en-US" dirty="0" smtClean="0">
                <a:hlinkClick r:id="rId4"/>
              </a:rPr>
              <a:t>neweditions.net/sites/default/files/RERC%20Presentations/Ruth%20Brannon508A.pptx</a:t>
            </a:r>
            <a:endParaRPr lang="en-US" dirty="0" smtClean="0"/>
          </a:p>
          <a:p>
            <a:pPr>
              <a:buFont typeface="Arial" panose="020B0604020202020204" pitchFamily="34" charset="0"/>
              <a:buAutoNum type="arabicPeriod"/>
            </a:pPr>
            <a:r>
              <a:rPr lang="en-US" dirty="0" smtClean="0"/>
              <a:t>Flagg, J., Lane, J., &amp; Lockett, M. (2013). </a:t>
            </a:r>
            <a:r>
              <a:rPr lang="en-US" dirty="0"/>
              <a:t>Need to Knowledge (</a:t>
            </a:r>
            <a:r>
              <a:rPr lang="en-US" dirty="0" err="1"/>
              <a:t>NtK</a:t>
            </a:r>
            <a:r>
              <a:rPr lang="en-US" dirty="0"/>
              <a:t>) Model: an evidence-based framework for generating technological innovations with socio-economic </a:t>
            </a:r>
            <a:r>
              <a:rPr lang="en-US" dirty="0" smtClean="0"/>
              <a:t>impacts. </a:t>
            </a:r>
            <a:r>
              <a:rPr lang="en-US" i="1" dirty="0" smtClean="0"/>
              <a:t>Implementation Science, 8</a:t>
            </a:r>
            <a:r>
              <a:rPr lang="en-US" dirty="0" smtClean="0"/>
              <a:t>(21), 1-10. </a:t>
            </a:r>
          </a:p>
          <a:p>
            <a:pPr>
              <a:buAutoNum type="arabicPeriod"/>
            </a:pPr>
            <a:r>
              <a:rPr lang="en-US" dirty="0" smtClean="0"/>
              <a:t>Leahy, J. &amp; Lane, J. (2010). Knowledge from research and practice on the barriers and carriers to successful technology transfer for assistive technology devices. </a:t>
            </a:r>
            <a:r>
              <a:rPr lang="en-US" i="1" dirty="0" smtClean="0"/>
              <a:t>Assistive Technology Outcomes and Benefits, 6</a:t>
            </a:r>
            <a:r>
              <a:rPr lang="en-US" dirty="0" smtClean="0"/>
              <a:t>(1), 73-86.</a:t>
            </a:r>
          </a:p>
          <a:p>
            <a:pPr>
              <a:buFont typeface="Arial" panose="020B0604020202020204" pitchFamily="34" charset="0"/>
              <a:buAutoNum type="arabicPeriod"/>
            </a:pPr>
            <a:r>
              <a:rPr lang="en-US" dirty="0"/>
              <a:t>Stone, V., Lockett, M., </a:t>
            </a:r>
            <a:r>
              <a:rPr lang="en-US" dirty="0" err="1"/>
              <a:t>Usiak</a:t>
            </a:r>
            <a:r>
              <a:rPr lang="en-US" dirty="0"/>
              <a:t>, D., &amp; </a:t>
            </a:r>
            <a:r>
              <a:rPr lang="en-US" dirty="0" err="1"/>
              <a:t>Arthanat</a:t>
            </a:r>
            <a:r>
              <a:rPr lang="en-US" dirty="0"/>
              <a:t>, S. (2010). Beyond technology transfer: Quality of life impacts from R&amp;D outcomes. </a:t>
            </a:r>
            <a:r>
              <a:rPr lang="en-US" i="1" dirty="0"/>
              <a:t>Assistive Technology Outcomes and Benefits, 6</a:t>
            </a:r>
            <a:r>
              <a:rPr lang="en-US" dirty="0"/>
              <a:t>(1), 87-128.</a:t>
            </a:r>
          </a:p>
          <a:p>
            <a:pPr>
              <a:buAutoNum type="arabicPeriod"/>
            </a:pPr>
            <a:endParaRPr lang="en-US" dirty="0" smtClean="0"/>
          </a:p>
          <a:p>
            <a:pPr>
              <a:buAutoNum type="arabicPeriod"/>
            </a:pPr>
            <a:endParaRPr lang="en-US" dirty="0" smtClean="0"/>
          </a:p>
          <a:p>
            <a:pPr>
              <a:buAutoNum type="arabicPeriod"/>
            </a:pPr>
            <a:endParaRPr lang="en-US" dirty="0" smtClean="0"/>
          </a:p>
          <a:p>
            <a:pPr>
              <a:buAutoNum type="arabicPeriod"/>
            </a:pPr>
            <a:endParaRPr lang="en-US" dirty="0" smtClean="0"/>
          </a:p>
        </p:txBody>
      </p:sp>
      <p:sp>
        <p:nvSpPr>
          <p:cNvPr id="2" name="Slide Number Placeholder 1"/>
          <p:cNvSpPr>
            <a:spLocks noGrp="1"/>
          </p:cNvSpPr>
          <p:nvPr>
            <p:ph type="sldNum" sz="quarter" idx="10"/>
          </p:nvPr>
        </p:nvSpPr>
        <p:spPr/>
        <p:txBody>
          <a:bodyPr/>
          <a:lstStyle/>
          <a:p>
            <a:pPr algn="r"/>
            <a:fld id="{F3477EC8-074D-41C4-94AE-E9EA7CEEA348}" type="slidenum">
              <a:rPr lang="en-US" smtClean="0"/>
              <a:pPr algn="r"/>
              <a:t>31</a:t>
            </a:fld>
            <a:endParaRPr lang="en-US" dirty="0"/>
          </a:p>
        </p:txBody>
      </p:sp>
    </p:spTree>
    <p:extLst>
      <p:ext uri="{BB962C8B-B14F-4D97-AF65-F5344CB8AC3E}">
        <p14:creationId xmlns:p14="http://schemas.microsoft.com/office/powerpoint/2010/main" val="4292949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fld id="{F3477EC8-074D-41C4-94AE-E9EA7CEEA348}" type="slidenum">
              <a:rPr lang="en-US" smtClean="0"/>
              <a:pPr/>
              <a:t>32</a:t>
            </a:fld>
            <a:endParaRPr lang="en-US" dirty="0"/>
          </a:p>
        </p:txBody>
      </p:sp>
      <p:sp>
        <p:nvSpPr>
          <p:cNvPr id="9" name="Content Placeholder 8"/>
          <p:cNvSpPr txBox="1">
            <a:spLocks/>
          </p:cNvSpPr>
          <p:nvPr/>
        </p:nvSpPr>
        <p:spPr>
          <a:xfrm>
            <a:off x="6898989" y="5783033"/>
            <a:ext cx="1337440" cy="362606"/>
          </a:xfrm>
          <a:prstGeom prst="rect">
            <a:avLst/>
          </a:prstGeom>
        </p:spPr>
        <p:txBody>
          <a:bodyPr/>
          <a:lstStyle>
            <a:lvl1pPr marL="0" indent="0" algn="ctr">
              <a:buNone/>
              <a:defRPr sz="2400" baseline="0"/>
            </a:lvl1pPr>
            <a:lvl2pPr>
              <a:buNone/>
              <a:defRPr/>
            </a:lvl2pPr>
            <a:lvl3pPr>
              <a:buNone/>
              <a:defRPr/>
            </a:lvl3pPr>
            <a:lvl4pPr>
              <a:buNone/>
              <a:defRPr/>
            </a:lvl4pPr>
            <a:lvl5pPr>
              <a:buNone/>
              <a:defRPr/>
            </a:lvl5pPr>
          </a:lstStyle>
          <a:p>
            <a:pPr marL="0" marR="0" lvl="0" indent="0" algn="ctr" defTabSz="914400" rtl="0" eaLnBrk="0" fontAlgn="base" latinLnBrk="0" hangingPunct="0">
              <a:lnSpc>
                <a:spcPct val="100000"/>
              </a:lnSpc>
              <a:spcBef>
                <a:spcPct val="20000"/>
              </a:spcBef>
              <a:spcAft>
                <a:spcPct val="0"/>
              </a:spcAft>
              <a:buClr>
                <a:schemeClr val="tx2"/>
              </a:buClr>
              <a:buSzTx/>
              <a:buFont typeface="Arial" pitchFamily="34" charset="0"/>
              <a:buNone/>
              <a:tabLst/>
              <a:defRPr/>
            </a:pPr>
            <a:r>
              <a:rPr kumimoji="0" lang="en-US" sz="1400" b="0" i="0" u="none" strike="noStrike" kern="1200" cap="none" spc="0" normalizeH="0" baseline="0" noProof="0" dirty="0" smtClean="0">
                <a:ln>
                  <a:noFill/>
                </a:ln>
                <a:solidFill>
                  <a:schemeClr val="tx1">
                    <a:lumMod val="50000"/>
                  </a:schemeClr>
                </a:solidFill>
                <a:effectLst/>
                <a:uLnTx/>
                <a:uFillTx/>
                <a:latin typeface="Arial" pitchFamily="34" charset="0"/>
                <a:ea typeface="ＭＳ Ｐゴシック" charset="0"/>
                <a:cs typeface="Arial" pitchFamily="34" charset="0"/>
              </a:rPr>
              <a:t>Insert Logo</a:t>
            </a:r>
            <a:endParaRPr kumimoji="0" lang="en-US" sz="1400" b="0" i="0" u="none" strike="noStrike" kern="1200" cap="none" spc="0" normalizeH="0" baseline="0" noProof="0" dirty="0">
              <a:ln>
                <a:noFill/>
              </a:ln>
              <a:solidFill>
                <a:schemeClr val="tx1"/>
              </a:solidFill>
              <a:effectLst/>
              <a:uLnTx/>
              <a:uFillTx/>
              <a:latin typeface="Arial" pitchFamily="34" charset="0"/>
              <a:ea typeface="ＭＳ Ｐゴシック" charset="0"/>
              <a:cs typeface="Arial" pitchFamily="34" charset="0"/>
            </a:endParaRPr>
          </a:p>
        </p:txBody>
      </p:sp>
      <p:sp>
        <p:nvSpPr>
          <p:cNvPr id="8" name="Content Placeholder 8"/>
          <p:cNvSpPr txBox="1">
            <a:spLocks/>
          </p:cNvSpPr>
          <p:nvPr/>
        </p:nvSpPr>
        <p:spPr>
          <a:xfrm>
            <a:off x="5159473" y="5783033"/>
            <a:ext cx="1337440" cy="362606"/>
          </a:xfrm>
          <a:prstGeom prst="rect">
            <a:avLst/>
          </a:prstGeom>
        </p:spPr>
        <p:txBody>
          <a:bodyPr/>
          <a:lstStyle>
            <a:lvl1pPr marL="0" indent="0" algn="ctr">
              <a:buNone/>
              <a:defRPr sz="2400" baseline="0"/>
            </a:lvl1pPr>
            <a:lvl2pPr>
              <a:buNone/>
              <a:defRPr/>
            </a:lvl2pPr>
            <a:lvl3pPr>
              <a:buNone/>
              <a:defRPr/>
            </a:lvl3pPr>
            <a:lvl4pPr>
              <a:buNone/>
              <a:defRPr/>
            </a:lvl4pPr>
            <a:lvl5pPr>
              <a:buNone/>
              <a:defRPr/>
            </a:lvl5pPr>
          </a:lstStyle>
          <a:p>
            <a:pPr marL="0" marR="0" lvl="0" indent="0" algn="ctr" defTabSz="914400" rtl="0" eaLnBrk="0" fontAlgn="base" latinLnBrk="0" hangingPunct="0">
              <a:lnSpc>
                <a:spcPct val="100000"/>
              </a:lnSpc>
              <a:spcBef>
                <a:spcPct val="20000"/>
              </a:spcBef>
              <a:spcAft>
                <a:spcPct val="0"/>
              </a:spcAft>
              <a:buClr>
                <a:schemeClr val="tx2"/>
              </a:buClr>
              <a:buSzTx/>
              <a:buFont typeface="Arial" pitchFamily="34" charset="0"/>
              <a:buNone/>
              <a:tabLst/>
              <a:defRPr/>
            </a:pPr>
            <a:r>
              <a:rPr kumimoji="0" lang="en-US" sz="1400" b="0" i="0" u="none" strike="noStrike" kern="1200" cap="none" spc="0" normalizeH="0" baseline="0" noProof="0" dirty="0" smtClean="0">
                <a:ln>
                  <a:noFill/>
                </a:ln>
                <a:solidFill>
                  <a:schemeClr val="tx1">
                    <a:lumMod val="50000"/>
                  </a:schemeClr>
                </a:solidFill>
                <a:effectLst/>
                <a:uLnTx/>
                <a:uFillTx/>
                <a:latin typeface="Arial" pitchFamily="34" charset="0"/>
                <a:ea typeface="ＭＳ Ｐゴシック" charset="0"/>
                <a:cs typeface="Arial" pitchFamily="34" charset="0"/>
              </a:rPr>
              <a:t>Insert Logo</a:t>
            </a:r>
            <a:endParaRPr kumimoji="0" lang="en-US" sz="1400" b="0" i="0" u="none" strike="noStrike" kern="1200" cap="none" spc="0" normalizeH="0" baseline="0" noProof="0" dirty="0">
              <a:ln>
                <a:noFill/>
              </a:ln>
              <a:solidFill>
                <a:schemeClr val="tx1"/>
              </a:solidFill>
              <a:effectLst/>
              <a:uLnTx/>
              <a:uFillTx/>
              <a:latin typeface="Arial" pitchFamily="34" charset="0"/>
              <a:ea typeface="ＭＳ Ｐゴシック" charset="0"/>
              <a:cs typeface="Arial" pitchFamily="34" charset="0"/>
            </a:endParaRPr>
          </a:p>
        </p:txBody>
      </p:sp>
      <p:sp>
        <p:nvSpPr>
          <p:cNvPr id="7" name="Content Placeholder 8"/>
          <p:cNvSpPr txBox="1">
            <a:spLocks/>
          </p:cNvSpPr>
          <p:nvPr/>
        </p:nvSpPr>
        <p:spPr>
          <a:xfrm>
            <a:off x="3419958" y="5783033"/>
            <a:ext cx="1337440" cy="362606"/>
          </a:xfrm>
          <a:prstGeom prst="rect">
            <a:avLst/>
          </a:prstGeom>
        </p:spPr>
        <p:txBody>
          <a:bodyPr/>
          <a:lstStyle>
            <a:lvl1pPr marL="0" indent="0" algn="ctr">
              <a:buNone/>
              <a:defRPr sz="2400" baseline="0"/>
            </a:lvl1pPr>
            <a:lvl2pPr>
              <a:buNone/>
              <a:defRPr/>
            </a:lvl2pPr>
            <a:lvl3pPr>
              <a:buNone/>
              <a:defRPr/>
            </a:lvl3pPr>
            <a:lvl4pPr>
              <a:buNone/>
              <a:defRPr/>
            </a:lvl4pPr>
            <a:lvl5pPr>
              <a:buNone/>
              <a:defRPr/>
            </a:lvl5pPr>
          </a:lstStyle>
          <a:p>
            <a:pPr marL="0" marR="0" lvl="0" indent="0" algn="ctr" defTabSz="914400" rtl="0" eaLnBrk="0" fontAlgn="base" latinLnBrk="0" hangingPunct="0">
              <a:lnSpc>
                <a:spcPct val="100000"/>
              </a:lnSpc>
              <a:spcBef>
                <a:spcPct val="20000"/>
              </a:spcBef>
              <a:spcAft>
                <a:spcPct val="0"/>
              </a:spcAft>
              <a:buClr>
                <a:schemeClr val="tx2"/>
              </a:buClr>
              <a:buSzTx/>
              <a:buFont typeface="Arial" pitchFamily="34" charset="0"/>
              <a:buNone/>
              <a:tabLst/>
              <a:defRPr/>
            </a:pPr>
            <a:r>
              <a:rPr kumimoji="0" lang="en-US" sz="1400" b="0" i="0" u="none" strike="noStrike" kern="1200" cap="none" spc="0" normalizeH="0" baseline="0" noProof="0" dirty="0" smtClean="0">
                <a:ln>
                  <a:noFill/>
                </a:ln>
                <a:solidFill>
                  <a:schemeClr val="tx1">
                    <a:lumMod val="50000"/>
                  </a:schemeClr>
                </a:solidFill>
                <a:effectLst/>
                <a:uLnTx/>
                <a:uFillTx/>
                <a:latin typeface="Arial" pitchFamily="34" charset="0"/>
                <a:ea typeface="ＭＳ Ｐゴシック" charset="0"/>
                <a:cs typeface="Arial" pitchFamily="34" charset="0"/>
              </a:rPr>
              <a:t>Insert Logo</a:t>
            </a:r>
            <a:endParaRPr kumimoji="0" lang="en-US" sz="1400" b="0" i="0" u="none" strike="noStrike" kern="1200" cap="none" spc="0" normalizeH="0" baseline="0" noProof="0" dirty="0">
              <a:ln>
                <a:noFill/>
              </a:ln>
              <a:solidFill>
                <a:schemeClr val="tx1"/>
              </a:solidFill>
              <a:effectLst/>
              <a:uLnTx/>
              <a:uFillTx/>
              <a:latin typeface="Arial" pitchFamily="34" charset="0"/>
              <a:ea typeface="ＭＳ Ｐゴシック" charset="0"/>
              <a:cs typeface="Arial" pitchFamily="34" charset="0"/>
            </a:endParaRPr>
          </a:p>
        </p:txBody>
      </p:sp>
      <p:sp>
        <p:nvSpPr>
          <p:cNvPr id="5" name="Content Placeholder 8"/>
          <p:cNvSpPr txBox="1">
            <a:spLocks/>
          </p:cNvSpPr>
          <p:nvPr/>
        </p:nvSpPr>
        <p:spPr>
          <a:xfrm>
            <a:off x="1680443" y="5783033"/>
            <a:ext cx="1337440" cy="362606"/>
          </a:xfrm>
          <a:prstGeom prst="rect">
            <a:avLst/>
          </a:prstGeom>
        </p:spPr>
        <p:txBody>
          <a:bodyPr/>
          <a:lstStyle>
            <a:lvl1pPr marL="0" indent="0" algn="ctr">
              <a:buNone/>
              <a:defRPr sz="2400" baseline="0"/>
            </a:lvl1pPr>
            <a:lvl2pPr>
              <a:buNone/>
              <a:defRPr/>
            </a:lvl2pPr>
            <a:lvl3pPr>
              <a:buNone/>
              <a:defRPr/>
            </a:lvl3pPr>
            <a:lvl4pPr>
              <a:buNone/>
              <a:defRPr/>
            </a:lvl4pPr>
            <a:lvl5pPr>
              <a:buNone/>
              <a:defRPr/>
            </a:lvl5pPr>
          </a:lstStyle>
          <a:p>
            <a:pPr marL="0" marR="0" lvl="0" indent="0" algn="ctr" defTabSz="914400" rtl="0" eaLnBrk="0" fontAlgn="base" latinLnBrk="0" hangingPunct="0">
              <a:lnSpc>
                <a:spcPct val="100000"/>
              </a:lnSpc>
              <a:spcBef>
                <a:spcPct val="20000"/>
              </a:spcBef>
              <a:spcAft>
                <a:spcPct val="0"/>
              </a:spcAft>
              <a:buClr>
                <a:schemeClr val="tx2"/>
              </a:buClr>
              <a:buSzTx/>
              <a:buFont typeface="Arial" pitchFamily="34" charset="0"/>
              <a:buNone/>
              <a:tabLst/>
              <a:defRPr/>
            </a:pPr>
            <a:r>
              <a:rPr kumimoji="0" lang="en-US" sz="1400" b="0" i="0" u="none" strike="noStrike" kern="1200" cap="none" spc="0" normalizeH="0" baseline="0" noProof="0" dirty="0" smtClean="0">
                <a:ln>
                  <a:noFill/>
                </a:ln>
                <a:solidFill>
                  <a:schemeClr val="tx1">
                    <a:lumMod val="50000"/>
                  </a:schemeClr>
                </a:solidFill>
                <a:effectLst/>
                <a:uLnTx/>
                <a:uFillTx/>
                <a:latin typeface="Arial" pitchFamily="34" charset="0"/>
                <a:ea typeface="ＭＳ Ｐゴシック" charset="0"/>
                <a:cs typeface="Arial" pitchFamily="34" charset="0"/>
              </a:rPr>
              <a:t>Insert Logo</a:t>
            </a:r>
            <a:endParaRPr kumimoji="0" lang="en-US" sz="1400" b="0" i="0" u="none" strike="noStrike" kern="1200" cap="none" spc="0" normalizeH="0" baseline="0" noProof="0" dirty="0">
              <a:ln>
                <a:noFill/>
              </a:ln>
              <a:solidFill>
                <a:schemeClr val="tx1"/>
              </a:solidFill>
              <a:effectLst/>
              <a:uLnTx/>
              <a:uFillTx/>
              <a:latin typeface="Arial" pitchFamily="34" charset="0"/>
              <a:ea typeface="ＭＳ Ｐゴシック" charset="0"/>
              <a:cs typeface="Arial" pitchFamily="34" charset="0"/>
            </a:endParaRPr>
          </a:p>
        </p:txBody>
      </p:sp>
      <p:sp>
        <p:nvSpPr>
          <p:cNvPr id="2" name="Text Placeholder 1"/>
          <p:cNvSpPr>
            <a:spLocks noGrp="1"/>
          </p:cNvSpPr>
          <p:nvPr>
            <p:ph type="body" sz="quarter" idx="10"/>
          </p:nvPr>
        </p:nvSpPr>
        <p:spPr/>
        <p:txBody>
          <a:bodyPr/>
          <a:lstStyle/>
          <a:p>
            <a:pPr lvl="0"/>
            <a:r>
              <a:rPr lang="en-US" dirty="0" smtClean="0"/>
              <a:t>jlflagg@buffalo.edu</a:t>
            </a:r>
          </a:p>
          <a:p>
            <a:pPr lvl="0"/>
            <a:endParaRPr lang="en-US" dirty="0" smtClean="0"/>
          </a:p>
          <a:p>
            <a:pPr lvl="0"/>
            <a:r>
              <a:rPr lang="en-US" dirty="0" smtClean="0"/>
              <a:t>Center on KT4TT</a:t>
            </a:r>
          </a:p>
          <a:p>
            <a:pPr lvl="0"/>
            <a:r>
              <a:rPr lang="en-US" dirty="0" smtClean="0"/>
              <a:t>100 Sylvan Parkway, Suite 400</a:t>
            </a:r>
          </a:p>
          <a:p>
            <a:pPr lvl="0"/>
            <a:r>
              <a:rPr lang="en-US" dirty="0" smtClean="0"/>
              <a:t>Amherst, NY 14228	</a:t>
            </a:r>
          </a:p>
          <a:p>
            <a:pPr lvl="0"/>
            <a:endParaRPr lang="en-US" dirty="0" smtClean="0"/>
          </a:p>
          <a:p>
            <a:pPr lvl="0"/>
            <a:r>
              <a:rPr lang="en-US" dirty="0" smtClean="0"/>
              <a:t>kt4tt.buffalo.edu </a:t>
            </a:r>
          </a:p>
        </p:txBody>
      </p:sp>
      <p:sp>
        <p:nvSpPr>
          <p:cNvPr id="6" name="Title 5"/>
          <p:cNvSpPr>
            <a:spLocks noGrp="1"/>
          </p:cNvSpPr>
          <p:nvPr>
            <p:ph type="title"/>
          </p:nvPr>
        </p:nvSpPr>
        <p:spPr/>
        <p:txBody>
          <a:bodyPr/>
          <a:lstStyle/>
          <a:p>
            <a:r>
              <a:rPr lang="en-US" dirty="0" smtClean="0"/>
              <a:t>Jennifer L Flagg</a:t>
            </a:r>
            <a:endParaRPr lang="en-US" dirty="0"/>
          </a:p>
        </p:txBody>
      </p:sp>
    </p:spTree>
    <p:extLst>
      <p:ext uri="{BB962C8B-B14F-4D97-AF65-F5344CB8AC3E}">
        <p14:creationId xmlns:p14="http://schemas.microsoft.com/office/powerpoint/2010/main" val="23170609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377904"/>
            <a:ext cx="8229600" cy="307777"/>
          </a:xfrm>
        </p:spPr>
        <p:txBody>
          <a:bodyPr/>
          <a:lstStyle/>
          <a:p>
            <a:r>
              <a:rPr lang="en-US" dirty="0" smtClean="0"/>
              <a:t>Acknowledgement</a:t>
            </a:r>
            <a:endParaRPr lang="en-US" dirty="0"/>
          </a:p>
        </p:txBody>
      </p:sp>
      <p:sp>
        <p:nvSpPr>
          <p:cNvPr id="3" name="Text Placeholder 2"/>
          <p:cNvSpPr>
            <a:spLocks noGrp="1"/>
          </p:cNvSpPr>
          <p:nvPr>
            <p:ph type="body" sz="quarter" idx="10"/>
          </p:nvPr>
        </p:nvSpPr>
        <p:spPr>
          <a:xfrm>
            <a:off x="687387" y="1003181"/>
            <a:ext cx="8224837" cy="2964023"/>
          </a:xfrm>
        </p:spPr>
        <p:txBody>
          <a:bodyPr/>
          <a:lstStyle/>
          <a:p>
            <a:pPr>
              <a:lnSpc>
                <a:spcPct val="110000"/>
              </a:lnSpc>
              <a:defRPr/>
            </a:pPr>
            <a:r>
              <a:rPr lang="en-US" sz="1800" dirty="0" smtClean="0"/>
              <a:t>The </a:t>
            </a:r>
            <a:r>
              <a:rPr lang="en-US" sz="1800" dirty="0"/>
              <a:t>contents of this presentation were </a:t>
            </a:r>
            <a:r>
              <a:rPr lang="en-US" sz="1800" dirty="0">
                <a:ea typeface="ＭＳ Ｐゴシック" charset="0"/>
              </a:rPr>
              <a:t>developed under grant </a:t>
            </a:r>
            <a:r>
              <a:rPr lang="en-US" sz="1800" dirty="0" smtClean="0">
                <a:ea typeface="ＭＳ Ｐゴシック" charset="0"/>
              </a:rPr>
              <a:t>numbers </a:t>
            </a:r>
            <a:r>
              <a:rPr lang="en-US" sz="1800" dirty="0"/>
              <a:t>90DP0054-01-00 </a:t>
            </a:r>
            <a:r>
              <a:rPr lang="en-US" sz="1800" dirty="0" smtClean="0"/>
              <a:t>(KT4TT) and 90DP0027 (</a:t>
            </a:r>
            <a:r>
              <a:rPr lang="en-US" sz="1800" dirty="0" err="1" smtClean="0"/>
              <a:t>KTDRR</a:t>
            </a:r>
            <a:r>
              <a:rPr lang="en-US" sz="1800" dirty="0" smtClean="0"/>
              <a:t>), both </a:t>
            </a:r>
            <a:r>
              <a:rPr lang="en-US" sz="1800" dirty="0"/>
              <a:t>from the National Institute on Disability, Independent Living, and Rehabilitation Research (</a:t>
            </a:r>
            <a:r>
              <a:rPr lang="en-US" sz="1800" dirty="0">
                <a:solidFill>
                  <a:schemeClr val="bg1">
                    <a:lumMod val="95000"/>
                  </a:schemeClr>
                </a:solidFill>
                <a:hlinkClick r:id="rId2"/>
              </a:rPr>
              <a:t>NIDILRR</a:t>
            </a:r>
            <a:r>
              <a:rPr lang="en-US" sz="1800" dirty="0"/>
              <a:t>). NIDILRR is a Center within the Administration for Community Living (ACL), Department of Health and Human Services (HHS). The contents of this presentation do not necessarily represent the policy of NIDILRR, ACL, HHS, and you should not assume endorsement by the Federal Government. </a:t>
            </a:r>
          </a:p>
        </p:txBody>
      </p:sp>
      <p:sp>
        <p:nvSpPr>
          <p:cNvPr id="4" name="Slide Number Placeholder 3"/>
          <p:cNvSpPr>
            <a:spLocks noGrp="1"/>
          </p:cNvSpPr>
          <p:nvPr>
            <p:ph type="sldNum" sz="quarter" idx="11"/>
          </p:nvPr>
        </p:nvSpPr>
        <p:spPr/>
        <p:txBody>
          <a:bodyPr/>
          <a:lstStyle/>
          <a:p>
            <a:pPr algn="r"/>
            <a:fld id="{F3477EC8-074D-41C4-94AE-E9EA7CEEA348}" type="slidenum">
              <a:rPr lang="en-US" smtClean="0"/>
              <a:pPr algn="r"/>
              <a:t>33</a:t>
            </a:fld>
            <a:endParaRPr lang="en-US" dirty="0"/>
          </a:p>
        </p:txBody>
      </p:sp>
    </p:spTree>
    <p:extLst>
      <p:ext uri="{BB962C8B-B14F-4D97-AF65-F5344CB8AC3E}">
        <p14:creationId xmlns:p14="http://schemas.microsoft.com/office/powerpoint/2010/main" val="35949610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marL="0" indent="0"/>
            <a:r>
              <a:rPr lang="en-US" sz="2800" b="1" dirty="0" smtClean="0"/>
              <a:t>About me:</a:t>
            </a:r>
          </a:p>
          <a:p>
            <a:pPr>
              <a:buFont typeface="Arial" panose="020B0604020202020204" pitchFamily="34" charset="0"/>
              <a:buChar char="•"/>
            </a:pPr>
            <a:r>
              <a:rPr lang="en-US" sz="2800" dirty="0" smtClean="0"/>
              <a:t>Co PI at KT4TT; Editor of ATOB</a:t>
            </a:r>
          </a:p>
          <a:p>
            <a:pPr>
              <a:buFont typeface="Arial" panose="020B0604020202020204" pitchFamily="34" charset="0"/>
              <a:buChar char="•"/>
            </a:pPr>
            <a:endParaRPr lang="en-US" sz="2800" dirty="0"/>
          </a:p>
          <a:p>
            <a:pPr marL="0" indent="0"/>
            <a:r>
              <a:rPr lang="en-US" sz="2800" b="1" dirty="0" smtClean="0"/>
              <a:t>Center background:</a:t>
            </a:r>
          </a:p>
          <a:p>
            <a:pPr>
              <a:buFont typeface="Arial" panose="020B0604020202020204" pitchFamily="34" charset="0"/>
              <a:buChar char="•"/>
            </a:pPr>
            <a:r>
              <a:rPr lang="en-US" sz="2800" dirty="0" smtClean="0"/>
              <a:t>Center on KT4TT- since 2008</a:t>
            </a:r>
          </a:p>
          <a:p>
            <a:pPr>
              <a:buFont typeface="Arial" panose="020B0604020202020204" pitchFamily="34" charset="0"/>
              <a:buChar char="•"/>
            </a:pPr>
            <a:r>
              <a:rPr lang="en-US" sz="2800" dirty="0" smtClean="0"/>
              <a:t>Formerly the Tech Transfer </a:t>
            </a:r>
            <a:r>
              <a:rPr lang="en-US" sz="2800" dirty="0" err="1" smtClean="0"/>
              <a:t>RERC</a:t>
            </a:r>
            <a:r>
              <a:rPr lang="en-US" sz="2800" dirty="0" smtClean="0"/>
              <a:t>- 1993-2008</a:t>
            </a:r>
          </a:p>
          <a:p>
            <a:pPr>
              <a:buFont typeface="Arial" panose="020B0604020202020204" pitchFamily="34" charset="0"/>
              <a:buChar char="•"/>
            </a:pPr>
            <a:endParaRPr lang="en-US" sz="2800" dirty="0" smtClean="0"/>
          </a:p>
          <a:p>
            <a:pPr marL="0" indent="0"/>
            <a:r>
              <a:rPr lang="en-US" sz="2800" b="1" dirty="0" smtClean="0"/>
              <a:t>Audience:</a:t>
            </a:r>
            <a:endParaRPr lang="en-US" sz="2800" b="1" dirty="0"/>
          </a:p>
          <a:p>
            <a:pPr>
              <a:buFont typeface="Arial" panose="020B0604020202020204" pitchFamily="34" charset="0"/>
              <a:buChar char="•"/>
            </a:pPr>
            <a:r>
              <a:rPr lang="en-US" sz="2800" dirty="0" smtClean="0"/>
              <a:t>This presentation is geared towards NIDILRR investigators engaged in development projects</a:t>
            </a:r>
          </a:p>
          <a:p>
            <a:pPr>
              <a:buFont typeface="Arial" panose="020B0604020202020204" pitchFamily="34" charset="0"/>
              <a:buChar char="•"/>
            </a:pPr>
            <a:endParaRPr lang="en-US" sz="2800"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4</a:t>
            </a:fld>
            <a:endParaRPr lang="en-US" dirty="0"/>
          </a:p>
        </p:txBody>
      </p:sp>
    </p:spTree>
    <p:extLst>
      <p:ext uri="{BB962C8B-B14F-4D97-AF65-F5344CB8AC3E}">
        <p14:creationId xmlns:p14="http://schemas.microsoft.com/office/powerpoint/2010/main" val="36957420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purpose of this talk?</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4400" dirty="0" smtClean="0"/>
              <a:t>NIDILRR’s mission</a:t>
            </a:r>
            <a:r>
              <a:rPr lang="en-US" sz="4400" baseline="30000" dirty="0" smtClean="0"/>
              <a:t>1</a:t>
            </a:r>
          </a:p>
          <a:p>
            <a:pPr>
              <a:buFont typeface="Arial" panose="020B0604020202020204" pitchFamily="34" charset="0"/>
              <a:buChar char="•"/>
            </a:pPr>
            <a:endParaRPr lang="en-US" sz="4400" dirty="0" smtClean="0"/>
          </a:p>
          <a:p>
            <a:pPr>
              <a:buFont typeface="Arial" panose="020B0604020202020204" pitchFamily="34" charset="0"/>
              <a:buChar char="•"/>
            </a:pPr>
            <a:r>
              <a:rPr lang="en-US" sz="4400" dirty="0" smtClean="0"/>
              <a:t>“New knowledge”</a:t>
            </a:r>
          </a:p>
          <a:p>
            <a:pPr>
              <a:buFont typeface="Arial" panose="020B0604020202020204" pitchFamily="34" charset="0"/>
              <a:buChar char="•"/>
            </a:pPr>
            <a:endParaRPr lang="en-US" sz="4400" dirty="0" smtClean="0"/>
          </a:p>
          <a:p>
            <a:pPr>
              <a:buFont typeface="Arial" panose="020B0604020202020204" pitchFamily="34" charset="0"/>
              <a:buChar char="•"/>
            </a:pPr>
            <a:r>
              <a:rPr lang="en-US" sz="4400" dirty="0" smtClean="0"/>
              <a:t>Moving knowledge from the lab to the market- technology transfer.</a:t>
            </a:r>
          </a:p>
          <a:p>
            <a:pPr>
              <a:buFont typeface="Arial" panose="020B0604020202020204" pitchFamily="34" charset="0"/>
              <a:buChar char="•"/>
            </a:pPr>
            <a:endParaRPr lang="en-US" dirty="0" smtClean="0"/>
          </a:p>
          <a:p>
            <a:pPr>
              <a:buFont typeface="Arial" panose="020B0604020202020204"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5</a:t>
            </a:fld>
            <a:endParaRPr lang="en-US" dirty="0"/>
          </a:p>
        </p:txBody>
      </p:sp>
    </p:spTree>
    <p:extLst>
      <p:ext uri="{BB962C8B-B14F-4D97-AF65-F5344CB8AC3E}">
        <p14:creationId xmlns:p14="http://schemas.microsoft.com/office/powerpoint/2010/main" val="1520822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Stakeholders</a:t>
            </a:r>
            <a:endParaRPr lang="en-US" dirty="0"/>
          </a:p>
        </p:txBody>
      </p:sp>
      <p:sp>
        <p:nvSpPr>
          <p:cNvPr id="3" name="Content Placeholder 2"/>
          <p:cNvSpPr>
            <a:spLocks noGrp="1"/>
          </p:cNvSpPr>
          <p:nvPr>
            <p:ph idx="1"/>
          </p:nvPr>
        </p:nvSpPr>
        <p:spPr/>
        <p:txBody>
          <a:bodyPr/>
          <a:lstStyle/>
          <a:p>
            <a:pPr>
              <a:lnSpc>
                <a:spcPct val="150000"/>
              </a:lnSpc>
              <a:buFont typeface="Arial" panose="020B0604020202020204" pitchFamily="34" charset="0"/>
              <a:buChar char="•"/>
            </a:pPr>
            <a:r>
              <a:rPr lang="en-US" sz="4000" dirty="0" smtClean="0"/>
              <a:t>NIDILRR Staff</a:t>
            </a:r>
          </a:p>
          <a:p>
            <a:pPr>
              <a:lnSpc>
                <a:spcPct val="150000"/>
              </a:lnSpc>
              <a:buFont typeface="Arial" panose="020B0604020202020204" pitchFamily="34" charset="0"/>
              <a:buChar char="•"/>
            </a:pPr>
            <a:r>
              <a:rPr lang="en-US" sz="4000" dirty="0" smtClean="0"/>
              <a:t>Peer Reviewers</a:t>
            </a:r>
          </a:p>
          <a:p>
            <a:pPr>
              <a:lnSpc>
                <a:spcPct val="150000"/>
              </a:lnSpc>
              <a:buFont typeface="Arial" panose="020B0604020202020204" pitchFamily="34" charset="0"/>
              <a:buChar char="•"/>
            </a:pPr>
            <a:r>
              <a:rPr lang="en-US" sz="4000" dirty="0"/>
              <a:t>P</a:t>
            </a:r>
            <a:r>
              <a:rPr lang="en-US" sz="4000" dirty="0" smtClean="0"/>
              <a:t>roduct Buyers/Users</a:t>
            </a:r>
          </a:p>
          <a:p>
            <a:pPr>
              <a:lnSpc>
                <a:spcPct val="150000"/>
              </a:lnSpc>
              <a:buFont typeface="Arial" panose="020B0604020202020204" pitchFamily="34" charset="0"/>
              <a:buChar char="•"/>
            </a:pPr>
            <a:r>
              <a:rPr lang="en-US" sz="4000" dirty="0" smtClean="0"/>
              <a:t>Technology Transfer Office</a:t>
            </a:r>
          </a:p>
          <a:p>
            <a:pPr>
              <a:lnSpc>
                <a:spcPct val="150000"/>
              </a:lnSpc>
              <a:buFont typeface="Arial" panose="020B0604020202020204" pitchFamily="34" charset="0"/>
              <a:buChar char="•"/>
            </a:pPr>
            <a:r>
              <a:rPr lang="en-US" sz="4000" dirty="0" smtClean="0"/>
              <a:t>Industry Partners/ Investors</a:t>
            </a:r>
            <a:endParaRPr lang="en-US" sz="4000"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6</a:t>
            </a:fld>
            <a:endParaRPr lang="en-US" dirty="0"/>
          </a:p>
        </p:txBody>
      </p:sp>
    </p:spTree>
    <p:extLst>
      <p:ext uri="{BB962C8B-B14F-4D97-AF65-F5344CB8AC3E}">
        <p14:creationId xmlns:p14="http://schemas.microsoft.com/office/powerpoint/2010/main" val="3203012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NIDILRR Stages of Development (</a:t>
            </a:r>
            <a:r>
              <a:rPr lang="en-US" dirty="0" err="1" smtClean="0"/>
              <a:t>SoD</a:t>
            </a:r>
            <a:r>
              <a:rPr lang="en-US" dirty="0" smtClean="0"/>
              <a:t>)</a:t>
            </a:r>
            <a:r>
              <a:rPr lang="en-US" baseline="30000" dirty="0"/>
              <a:t>2</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800" b="1" dirty="0" smtClean="0"/>
              <a:t>Proof of Concept- </a:t>
            </a:r>
            <a:r>
              <a:rPr lang="en-US" sz="2800" dirty="0" smtClean="0"/>
              <a:t>key technical challenges are resolved. Stage results establish that the product is </a:t>
            </a:r>
            <a:r>
              <a:rPr lang="en-US" sz="2800" b="1" i="1" dirty="0" smtClean="0"/>
              <a:t>feasible</a:t>
            </a:r>
            <a:r>
              <a:rPr lang="en-US" sz="2800" dirty="0" smtClean="0"/>
              <a:t>.</a:t>
            </a:r>
          </a:p>
          <a:p>
            <a:pPr>
              <a:buFont typeface="Arial" panose="020B0604020202020204" pitchFamily="34" charset="0"/>
              <a:buChar char="•"/>
            </a:pPr>
            <a:endParaRPr lang="en-US" sz="1050" dirty="0" smtClean="0"/>
          </a:p>
          <a:p>
            <a:pPr>
              <a:buFont typeface="Arial" panose="020B0604020202020204" pitchFamily="34" charset="0"/>
              <a:buChar char="•"/>
            </a:pPr>
            <a:r>
              <a:rPr lang="en-US" sz="2800" b="1" dirty="0" smtClean="0"/>
              <a:t>Proof of Product- </a:t>
            </a:r>
            <a:r>
              <a:rPr lang="en-US" sz="2800" dirty="0" smtClean="0"/>
              <a:t>fully-integrated and working </a:t>
            </a:r>
            <a:r>
              <a:rPr lang="en-US" sz="2800" b="1" i="1" dirty="0" smtClean="0"/>
              <a:t>prototype</a:t>
            </a:r>
            <a:r>
              <a:rPr lang="en-US" sz="2800" dirty="0" smtClean="0"/>
              <a:t> meeting critical technical requirements is created. Stage results establish that the fully-integrated product is </a:t>
            </a:r>
            <a:r>
              <a:rPr lang="en-US" sz="2800" b="1" i="1" dirty="0" smtClean="0"/>
              <a:t>realizable</a:t>
            </a:r>
            <a:r>
              <a:rPr lang="en-US" sz="2800" dirty="0" smtClean="0"/>
              <a:t>.</a:t>
            </a:r>
          </a:p>
          <a:p>
            <a:pPr>
              <a:buFont typeface="Arial" panose="020B0604020202020204" pitchFamily="34" charset="0"/>
              <a:buChar char="•"/>
            </a:pPr>
            <a:endParaRPr lang="en-US" sz="1050" dirty="0" smtClean="0"/>
          </a:p>
          <a:p>
            <a:pPr>
              <a:buFont typeface="Arial" panose="020B0604020202020204" pitchFamily="34" charset="0"/>
              <a:buChar char="•"/>
            </a:pPr>
            <a:r>
              <a:rPr lang="en-US" sz="2800" b="1" dirty="0" smtClean="0"/>
              <a:t>Proof of Adoption-</a:t>
            </a:r>
            <a:r>
              <a:rPr lang="en-US" sz="2800" dirty="0" smtClean="0"/>
              <a:t> product is substantially adopted by target population and used for intended purpose. Stage results establish that the product is </a:t>
            </a:r>
            <a:r>
              <a:rPr lang="en-US" sz="2800" b="1" i="1" dirty="0" smtClean="0"/>
              <a:t>beneficial</a:t>
            </a:r>
            <a:r>
              <a:rPr lang="en-US" sz="2800" dirty="0" smtClean="0"/>
              <a:t>.</a:t>
            </a:r>
          </a:p>
          <a:p>
            <a:pPr>
              <a:buFont typeface="Arial" panose="020B0604020202020204" pitchFamily="34" charset="0"/>
              <a:buChar char="•"/>
            </a:pPr>
            <a:endParaRPr lang="en-US" sz="2400" dirty="0" smtClean="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7</a:t>
            </a:fld>
            <a:endParaRPr lang="en-US" dirty="0"/>
          </a:p>
        </p:txBody>
      </p:sp>
    </p:spTree>
    <p:extLst>
      <p:ext uri="{BB962C8B-B14F-4D97-AF65-F5344CB8AC3E}">
        <p14:creationId xmlns:p14="http://schemas.microsoft.com/office/powerpoint/2010/main" val="29001636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NIDILRR Stages of Development- continued</a:t>
            </a:r>
            <a:endParaRPr lang="en-US" dirty="0"/>
          </a:p>
        </p:txBody>
      </p:sp>
      <p:sp>
        <p:nvSpPr>
          <p:cNvPr id="3" name="Content Placeholder 2"/>
          <p:cNvSpPr>
            <a:spLocks noGrp="1"/>
          </p:cNvSpPr>
          <p:nvPr>
            <p:ph idx="1"/>
          </p:nvPr>
        </p:nvSpPr>
        <p:spPr/>
        <p:txBody>
          <a:bodyPr/>
          <a:lstStyle/>
          <a:p>
            <a:r>
              <a:rPr lang="en-US" sz="2800" b="1" dirty="0" smtClean="0"/>
              <a:t>New peer review </a:t>
            </a:r>
            <a:r>
              <a:rPr lang="en-US" sz="2800" b="1" dirty="0"/>
              <a:t>c</a:t>
            </a:r>
            <a:r>
              <a:rPr lang="en-US" sz="2800" b="1" dirty="0" smtClean="0"/>
              <a:t>riteria related to development projects: </a:t>
            </a:r>
            <a:r>
              <a:rPr lang="en-US" sz="2800" dirty="0"/>
              <a:t>The applicant identifies and justifies the stage(s) of development for the proposed project; and activities associated with each </a:t>
            </a:r>
            <a:r>
              <a:rPr lang="en-US" sz="2800" dirty="0" smtClean="0"/>
              <a:t>stage.</a:t>
            </a:r>
            <a:r>
              <a:rPr lang="en-US" sz="2800" baseline="30000" dirty="0" smtClean="0"/>
              <a:t>3</a:t>
            </a:r>
            <a:endParaRPr lang="en-US" sz="2800" baseline="30000" dirty="0"/>
          </a:p>
          <a:p>
            <a:endParaRPr lang="en-US" sz="2800" dirty="0" smtClean="0"/>
          </a:p>
          <a:p>
            <a:r>
              <a:rPr lang="en-US" sz="2800" b="1" dirty="0" smtClean="0"/>
              <a:t>Stages of Development Resources:</a:t>
            </a:r>
          </a:p>
          <a:p>
            <a:pPr>
              <a:buFont typeface="Arial" panose="020B0604020202020204" pitchFamily="34" charset="0"/>
              <a:buChar char="•"/>
            </a:pPr>
            <a:r>
              <a:rPr lang="en-US" sz="2800" u="sng" dirty="0" smtClean="0">
                <a:hlinkClick r:id="rId3"/>
              </a:rPr>
              <a:t>NIDILRR Stages of Development Overview (pdf)</a:t>
            </a:r>
            <a:endParaRPr lang="en-US" sz="2800" u="sng" dirty="0" smtClean="0"/>
          </a:p>
          <a:p>
            <a:pPr>
              <a:buFont typeface="Arial" panose="020B0604020202020204" pitchFamily="34" charset="0"/>
              <a:buChar char="•"/>
            </a:pPr>
            <a:r>
              <a:rPr lang="en-US" sz="2800" u="sng" dirty="0" smtClean="0">
                <a:hlinkClick r:id="rId4"/>
              </a:rPr>
              <a:t>Stages of Research and Development (</a:t>
            </a:r>
            <a:r>
              <a:rPr lang="en-US" sz="2800" u="sng" dirty="0" err="1" smtClean="0">
                <a:hlinkClick r:id="rId4"/>
              </a:rPr>
              <a:t>ppt</a:t>
            </a:r>
            <a:r>
              <a:rPr lang="en-US" sz="2800" u="sng" dirty="0" smtClean="0">
                <a:hlinkClick r:id="rId4"/>
              </a:rPr>
              <a:t>)</a:t>
            </a:r>
            <a:endParaRPr lang="en-US" sz="2800" u="sng" dirty="0" smtClean="0"/>
          </a:p>
          <a:p>
            <a:pPr>
              <a:buFont typeface="Arial" panose="020B0604020202020204" pitchFamily="34" charset="0"/>
              <a:buChar char="•"/>
            </a:pPr>
            <a:r>
              <a:rPr lang="en-US" sz="2800" u="sng" dirty="0" smtClean="0">
                <a:hlinkClick r:id="rId5"/>
              </a:rPr>
              <a:t>Stages of Development (</a:t>
            </a:r>
            <a:r>
              <a:rPr lang="en-US" sz="2800" u="sng" dirty="0" err="1" smtClean="0">
                <a:hlinkClick r:id="rId5"/>
              </a:rPr>
              <a:t>ppt</a:t>
            </a:r>
            <a:r>
              <a:rPr lang="en-US" sz="2800" u="sng" dirty="0" smtClean="0">
                <a:hlinkClick r:id="rId5"/>
              </a:rPr>
              <a:t>)</a:t>
            </a:r>
            <a:endParaRPr lang="en-US" sz="2800" u="sng" dirty="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8</a:t>
            </a:fld>
            <a:endParaRPr lang="en-US" dirty="0"/>
          </a:p>
        </p:txBody>
      </p:sp>
    </p:spTree>
    <p:extLst>
      <p:ext uri="{BB962C8B-B14F-4D97-AF65-F5344CB8AC3E}">
        <p14:creationId xmlns:p14="http://schemas.microsoft.com/office/powerpoint/2010/main" val="28848557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 to Knowledge Models (</a:t>
            </a:r>
            <a:r>
              <a:rPr lang="en-US" dirty="0" err="1" smtClean="0"/>
              <a:t>NtK</a:t>
            </a:r>
            <a:r>
              <a:rPr lang="en-US" dirty="0" smtClean="0"/>
              <a:t>)- Overview</a:t>
            </a:r>
            <a:r>
              <a:rPr lang="en-US" baseline="30000" dirty="0" smtClean="0"/>
              <a:t>4</a:t>
            </a:r>
            <a:endParaRPr lang="en-US" baseline="30000"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US" sz="4000" dirty="0" smtClean="0"/>
              <a:t>What are the </a:t>
            </a:r>
            <a:r>
              <a:rPr lang="en-US" sz="4000" dirty="0" err="1" smtClean="0"/>
              <a:t>NtK</a:t>
            </a:r>
            <a:r>
              <a:rPr lang="en-US" sz="4000" dirty="0"/>
              <a:t> </a:t>
            </a:r>
            <a:r>
              <a:rPr lang="en-US" sz="4000" dirty="0" smtClean="0"/>
              <a:t>Models?</a:t>
            </a:r>
          </a:p>
          <a:p>
            <a:pPr marL="285750" indent="-285750">
              <a:buFont typeface="Arial" panose="020B0604020202020204" pitchFamily="34" charset="0"/>
              <a:buChar char="•"/>
            </a:pPr>
            <a:r>
              <a:rPr lang="en-US" sz="4000" dirty="0" smtClean="0"/>
              <a:t>Four variants</a:t>
            </a:r>
          </a:p>
          <a:p>
            <a:pPr marL="515938" lvl="2" indent="-285750">
              <a:buFont typeface="Arial" panose="020B0604020202020204" pitchFamily="34" charset="0"/>
              <a:buChar char="•"/>
            </a:pPr>
            <a:r>
              <a:rPr lang="en-US" sz="3600" dirty="0" smtClean="0"/>
              <a:t>Commercial Products</a:t>
            </a:r>
          </a:p>
          <a:p>
            <a:pPr marL="515938" lvl="2" indent="-285750">
              <a:buFont typeface="Arial" panose="020B0604020202020204" pitchFamily="34" charset="0"/>
              <a:buChar char="•"/>
            </a:pPr>
            <a:r>
              <a:rPr lang="en-US" sz="3600" dirty="0" smtClean="0"/>
              <a:t>Industry Standards/ Clinical Guidelines</a:t>
            </a:r>
          </a:p>
          <a:p>
            <a:pPr marL="515938" lvl="2" indent="-285750">
              <a:buFont typeface="Arial" panose="020B0604020202020204" pitchFamily="34" charset="0"/>
              <a:buChar char="•"/>
            </a:pPr>
            <a:r>
              <a:rPr lang="en-US" sz="3600" dirty="0" smtClean="0"/>
              <a:t>Laboratory Instruments/ Fabrication Tools</a:t>
            </a:r>
          </a:p>
          <a:p>
            <a:pPr marL="515938" lvl="2" indent="-285750">
              <a:buFont typeface="Arial" panose="020B0604020202020204" pitchFamily="34" charset="0"/>
              <a:buChar char="•"/>
            </a:pPr>
            <a:r>
              <a:rPr lang="en-US" sz="3600" dirty="0" smtClean="0"/>
              <a:t>Freeware Applications/ DIY Instructions</a:t>
            </a:r>
            <a:endParaRPr lang="en-US" dirty="0"/>
          </a:p>
          <a:p>
            <a:pPr marL="515938" lvl="2" indent="-285750">
              <a:buFont typeface="Arial" panose="020B0604020202020204" pitchFamily="34" charset="0"/>
              <a:buChar char="•"/>
            </a:pPr>
            <a:endParaRPr lang="en-US" dirty="0" smtClean="0"/>
          </a:p>
        </p:txBody>
      </p:sp>
      <p:sp>
        <p:nvSpPr>
          <p:cNvPr id="4" name="Slide Number Placeholder 3"/>
          <p:cNvSpPr>
            <a:spLocks noGrp="1"/>
          </p:cNvSpPr>
          <p:nvPr>
            <p:ph type="sldNum" sz="quarter" idx="10"/>
          </p:nvPr>
        </p:nvSpPr>
        <p:spPr/>
        <p:txBody>
          <a:bodyPr/>
          <a:lstStyle/>
          <a:p>
            <a:pPr algn="r"/>
            <a:fld id="{F3477EC8-074D-41C4-94AE-E9EA7CEEA348}" type="slidenum">
              <a:rPr lang="en-US" smtClean="0"/>
              <a:pPr algn="r"/>
              <a:t>9</a:t>
            </a:fld>
            <a:endParaRPr lang="en-US" dirty="0"/>
          </a:p>
        </p:txBody>
      </p:sp>
    </p:spTree>
    <p:extLst>
      <p:ext uri="{BB962C8B-B14F-4D97-AF65-F5344CB8AC3E}">
        <p14:creationId xmlns:p14="http://schemas.microsoft.com/office/powerpoint/2010/main" val="2584659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AIR_PowerPoint_Template_030615">
  <a:themeElements>
    <a:clrScheme name="Custom 2">
      <a:dk1>
        <a:srgbClr val="000000"/>
      </a:dk1>
      <a:lt1>
        <a:srgbClr val="FFFFFF"/>
      </a:lt1>
      <a:dk2>
        <a:srgbClr val="003462"/>
      </a:dk2>
      <a:lt2>
        <a:srgbClr val="D4D4D4"/>
      </a:lt2>
      <a:accent1>
        <a:srgbClr val="4B76A0"/>
      </a:accent1>
      <a:accent2>
        <a:srgbClr val="A74D15"/>
      </a:accent2>
      <a:accent3>
        <a:srgbClr val="73AF23"/>
      </a:accent3>
      <a:accent4>
        <a:srgbClr val="773C75"/>
      </a:accent4>
      <a:accent5>
        <a:srgbClr val="EFB219"/>
      </a:accent5>
      <a:accent6>
        <a:srgbClr val="35A396"/>
      </a:accent6>
      <a:hlink>
        <a:srgbClr val="F2F2F2"/>
      </a:hlink>
      <a:folHlink>
        <a:srgbClr val="D8D8D8"/>
      </a:folHlink>
    </a:clrScheme>
    <a:fontScheme name="AIR 2015 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IR_MultiPartner_PPT_Template_022516.potx [Read-Only]" id="{F3E22CFB-EDCD-413C-BD4D-D1D147D7AEC0}" vid="{E3EA3BB4-E8B1-434D-B952-FEAE1BADE28E}"/>
    </a:ext>
  </a:extLst>
</a:theme>
</file>

<file path=ppt/theme/theme2.xml><?xml version="1.0" encoding="utf-8"?>
<a:theme xmlns:a="http://schemas.openxmlformats.org/drawingml/2006/main" name="Divider Master">
  <a:themeElements>
    <a:clrScheme name="AIR 2015 Corporate">
      <a:dk1>
        <a:srgbClr val="000000"/>
      </a:dk1>
      <a:lt1>
        <a:srgbClr val="FFFFFF"/>
      </a:lt1>
      <a:dk2>
        <a:srgbClr val="003462"/>
      </a:dk2>
      <a:lt2>
        <a:srgbClr val="D4D4D4"/>
      </a:lt2>
      <a:accent1>
        <a:srgbClr val="4B76A0"/>
      </a:accent1>
      <a:accent2>
        <a:srgbClr val="A74D15"/>
      </a:accent2>
      <a:accent3>
        <a:srgbClr val="73AF23"/>
      </a:accent3>
      <a:accent4>
        <a:srgbClr val="773C75"/>
      </a:accent4>
      <a:accent5>
        <a:srgbClr val="EFB219"/>
      </a:accent5>
      <a:accent6>
        <a:srgbClr val="35A396"/>
      </a:accent6>
      <a:hlink>
        <a:srgbClr val="0000FF"/>
      </a:hlink>
      <a:folHlink>
        <a:srgbClr val="800080"/>
      </a:folHlink>
    </a:clrScheme>
    <a:fontScheme name="AIR 2015 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IR_MultiPartner_PPT_Template_022516.potx [Read-Only]" id="{F3E22CFB-EDCD-413C-BD4D-D1D147D7AEC0}" vid="{7C3D18FE-6540-4B2F-B582-2FCFFFD07C99}"/>
    </a:ext>
  </a:extLst>
</a:theme>
</file>

<file path=ppt/theme/theme3.xml><?xml version="1.0" encoding="utf-8"?>
<a:theme xmlns:a="http://schemas.openxmlformats.org/drawingml/2006/main" name="Basic">
  <a:themeElements>
    <a:clrScheme name="Custom 1">
      <a:dk1>
        <a:srgbClr val="000000"/>
      </a:dk1>
      <a:lt1>
        <a:srgbClr val="FFFFFF"/>
      </a:lt1>
      <a:dk2>
        <a:srgbClr val="003462"/>
      </a:dk2>
      <a:lt2>
        <a:srgbClr val="D4D4D4"/>
      </a:lt2>
      <a:accent1>
        <a:srgbClr val="4B76A0"/>
      </a:accent1>
      <a:accent2>
        <a:srgbClr val="A74D15"/>
      </a:accent2>
      <a:accent3>
        <a:srgbClr val="73AF23"/>
      </a:accent3>
      <a:accent4>
        <a:srgbClr val="773C75"/>
      </a:accent4>
      <a:accent5>
        <a:srgbClr val="EFB219"/>
      </a:accent5>
      <a:accent6>
        <a:srgbClr val="35A396"/>
      </a:accent6>
      <a:hlink>
        <a:srgbClr val="003462"/>
      </a:hlink>
      <a:folHlink>
        <a:srgbClr val="006AC9"/>
      </a:folHlink>
    </a:clrScheme>
    <a:fontScheme name="AIR 2015 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IR_MultiPartner_PPT_Template_022516.potx [Read-Only]" id="{F3E22CFB-EDCD-413C-BD4D-D1D147D7AEC0}" vid="{4959A191-7486-4721-86C0-34A2BE38DD79}"/>
    </a:ext>
  </a:extLst>
</a:theme>
</file>

<file path=ppt/theme/theme4.xml><?xml version="1.0" encoding="utf-8"?>
<a:theme xmlns:a="http://schemas.openxmlformats.org/drawingml/2006/main" name="Contact">
  <a:themeElements>
    <a:clrScheme name="AIR 2015 Corporate">
      <a:dk1>
        <a:srgbClr val="000000"/>
      </a:dk1>
      <a:lt1>
        <a:srgbClr val="FFFFFF"/>
      </a:lt1>
      <a:dk2>
        <a:srgbClr val="003462"/>
      </a:dk2>
      <a:lt2>
        <a:srgbClr val="D4D4D4"/>
      </a:lt2>
      <a:accent1>
        <a:srgbClr val="4B76A0"/>
      </a:accent1>
      <a:accent2>
        <a:srgbClr val="A74D15"/>
      </a:accent2>
      <a:accent3>
        <a:srgbClr val="73AF23"/>
      </a:accent3>
      <a:accent4>
        <a:srgbClr val="773C75"/>
      </a:accent4>
      <a:accent5>
        <a:srgbClr val="EFB219"/>
      </a:accent5>
      <a:accent6>
        <a:srgbClr val="35A396"/>
      </a:accent6>
      <a:hlink>
        <a:srgbClr val="0000FF"/>
      </a:hlink>
      <a:folHlink>
        <a:srgbClr val="800080"/>
      </a:folHlink>
    </a:clrScheme>
    <a:fontScheme name="AIR 2015 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IR_MultiPartner_PPT_Template_022516.potx [Read-Only]" id="{F3E22CFB-EDCD-413C-BD4D-D1D147D7AEC0}" vid="{E19F1659-0FDC-42D8-B6D7-3977969E763A}"/>
    </a:ext>
  </a:extLst>
</a:theme>
</file>

<file path=ppt/theme/theme5.xml><?xml version="1.0" encoding="utf-8"?>
<a:theme xmlns:a="http://schemas.openxmlformats.org/drawingml/2006/main" name="1_Basic">
  <a:themeElements>
    <a:clrScheme name="Custom 1">
      <a:dk1>
        <a:srgbClr val="000000"/>
      </a:dk1>
      <a:lt1>
        <a:srgbClr val="FFFFFF"/>
      </a:lt1>
      <a:dk2>
        <a:srgbClr val="003462"/>
      </a:dk2>
      <a:lt2>
        <a:srgbClr val="D4D4D4"/>
      </a:lt2>
      <a:accent1>
        <a:srgbClr val="4B76A0"/>
      </a:accent1>
      <a:accent2>
        <a:srgbClr val="A74D15"/>
      </a:accent2>
      <a:accent3>
        <a:srgbClr val="73AF23"/>
      </a:accent3>
      <a:accent4>
        <a:srgbClr val="773C75"/>
      </a:accent4>
      <a:accent5>
        <a:srgbClr val="EFB219"/>
      </a:accent5>
      <a:accent6>
        <a:srgbClr val="35A396"/>
      </a:accent6>
      <a:hlink>
        <a:srgbClr val="003462"/>
      </a:hlink>
      <a:folHlink>
        <a:srgbClr val="006AC9"/>
      </a:folHlink>
    </a:clrScheme>
    <a:fontScheme name="AIR 2015 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IR_MultiPartner_PPT_Template_022516.potx [Read-Only]" id="{F3E22CFB-EDCD-413C-BD4D-D1D147D7AEC0}" vid="{4959A191-7486-4721-86C0-34A2BE38DD79}"/>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1060D22DEC01429A3A130007BD55EE" ma:contentTypeVersion="" ma:contentTypeDescription="Create a new document." ma:contentTypeScope="" ma:versionID="9964b189cbfccb763de895d09319839d">
  <xsd:schema xmlns:xsd="http://www.w3.org/2001/XMLSchema" xmlns:xs="http://www.w3.org/2001/XMLSchema" xmlns:p="http://schemas.microsoft.com/office/2006/metadata/properties" targetNamespace="http://schemas.microsoft.com/office/2006/metadata/properties" ma:root="true" ma:fieldsID="ef368cc693a4d331d966ffd40197669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9A82EF-44F2-4196-94B4-2FD4D407F2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B078DE03-1B1E-4BB3-BFB8-1FE8E8D90566}">
  <ds:schemaRefs>
    <ds:schemaRef ds:uri="http://schemas.openxmlformats.org/package/2006/metadata/core-properties"/>
    <ds:schemaRef ds:uri="http://www.w3.org/XML/1998/namespace"/>
    <ds:schemaRef ds:uri="http://purl.org/dc/elements/1.1/"/>
    <ds:schemaRef ds:uri="http://schemas.microsoft.com/office/2006/documentManagement/types"/>
    <ds:schemaRef ds:uri="http://schemas.microsoft.com/office/2006/metadata/properties"/>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F09652C8-D67B-4FF3-B7BB-E3551F138D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AIR_MultiPartner_PPT_Template_022516</Template>
  <TotalTime>1908</TotalTime>
  <Words>1846</Words>
  <Application>Microsoft Office PowerPoint</Application>
  <PresentationFormat>On-screen Show (4:3)</PresentationFormat>
  <Paragraphs>286</Paragraphs>
  <Slides>33</Slides>
  <Notes>21</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33</vt:i4>
      </vt:variant>
    </vt:vector>
  </HeadingPairs>
  <TitlesOfParts>
    <vt:vector size="46" baseType="lpstr">
      <vt:lpstr>ＭＳ Ｐゴシック</vt:lpstr>
      <vt:lpstr>Arial</vt:lpstr>
      <vt:lpstr>Arial Narrow</vt:lpstr>
      <vt:lpstr>Franklin Gothic Book</vt:lpstr>
      <vt:lpstr>Franklin Gothic Demi</vt:lpstr>
      <vt:lpstr>FranklinGothic</vt:lpstr>
      <vt:lpstr>ITC Franklin Gothic Std Bk Cd</vt:lpstr>
      <vt:lpstr>Wingdings</vt:lpstr>
      <vt:lpstr>AIR_PowerPoint_Template_030615</vt:lpstr>
      <vt:lpstr>Divider Master</vt:lpstr>
      <vt:lpstr>Basic</vt:lpstr>
      <vt:lpstr>Contact</vt:lpstr>
      <vt:lpstr>1_Basic</vt:lpstr>
      <vt:lpstr>2017 Online Conference </vt:lpstr>
      <vt:lpstr>Knowledge Translation for Technology Transfer:  Tips and Tools for Communicating with Key Stakeholders</vt:lpstr>
      <vt:lpstr>Outline</vt:lpstr>
      <vt:lpstr>Introduction</vt:lpstr>
      <vt:lpstr>What is the purpose of this talk?</vt:lpstr>
      <vt:lpstr>Key Stakeholders</vt:lpstr>
      <vt:lpstr>NIDILRR Stages of Development (SoD)2</vt:lpstr>
      <vt:lpstr>NIDILRR Stages of Development- continued</vt:lpstr>
      <vt:lpstr>Need to Knowledge Models (NtK)- Overview4</vt:lpstr>
      <vt:lpstr>Need to Knowledge Models- Details</vt:lpstr>
      <vt:lpstr>Stages of Commercial Devices NtK Model</vt:lpstr>
      <vt:lpstr>Aligning The Frameworks</vt:lpstr>
      <vt:lpstr>SoD and NtK Takeaways</vt:lpstr>
      <vt:lpstr>Barriers to Development and Transfer5</vt:lpstr>
      <vt:lpstr>Overcoming Barriers: Tips and Tools</vt:lpstr>
      <vt:lpstr>Overcoming Barriers: Tips and Tools (ct.)</vt:lpstr>
      <vt:lpstr>Tech Transfer Planning Template (TTPT)</vt:lpstr>
      <vt:lpstr>TTPT Resources</vt:lpstr>
      <vt:lpstr>TTPT Resources</vt:lpstr>
      <vt:lpstr>Tech Transfer Plan Output Report</vt:lpstr>
      <vt:lpstr>SBIR Output Report</vt:lpstr>
      <vt:lpstr>Summary Output Report</vt:lpstr>
      <vt:lpstr>Milestones and Metrics- Concept is Feasible</vt:lpstr>
      <vt:lpstr>Milestones and Metrics- Product is Realizable</vt:lpstr>
      <vt:lpstr>Milestones and Metrics- Product is Beneficial</vt:lpstr>
      <vt:lpstr>Communicating with NIDILRR and Peer Reviewers: Pre-Award</vt:lpstr>
      <vt:lpstr>Communicating with NIDILRR, Team Members, and Partners: Post-Award</vt:lpstr>
      <vt:lpstr>Communicating with Potential Buyers/Users</vt:lpstr>
      <vt:lpstr>Communicating with…</vt:lpstr>
      <vt:lpstr>Resources</vt:lpstr>
      <vt:lpstr>References</vt:lpstr>
      <vt:lpstr>Jennifer L Flagg</vt:lpstr>
      <vt:lpstr>Acknowledgement</vt:lpstr>
    </vt:vector>
  </TitlesOfParts>
  <Company>American Institutes for Research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for Using This Template</dc:title>
  <dc:subject>AIR Presentation</dc:subject>
  <dc:creator>Outlaw, Ann</dc:creator>
  <cp:lastModifiedBy>lyarnes</cp:lastModifiedBy>
  <cp:revision>106</cp:revision>
  <cp:lastPrinted>2017-10-03T19:46:20Z</cp:lastPrinted>
  <dcterms:created xsi:type="dcterms:W3CDTF">2016-07-25T20:31:59Z</dcterms:created>
  <dcterms:modified xsi:type="dcterms:W3CDTF">2018-04-11T19:24:51Z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0x0101005A1060D22DEC01429A3A130007BD55EE</vt:lpwstr>
  </property>
  <property fmtid="{D5CDD505-2E9C-101B-9397-08002B2CF9AE}" pid="3" name="_dlc_DocIdItemGuid">
    <vt:lpwstr>23bdad32-5ffa-4b4f-907d-69770bfde10f</vt:lpwstr>
  </property>
</Properties>
</file>